
<file path=[Content_Types].xml><?xml version="1.0" encoding="utf-8"?>
<Types xmlns="http://schemas.openxmlformats.org/package/2006/content-types">
  <Default Extension="emf" ContentType="image/x-emf"/>
  <Default Extension="gif" ContentType="image/gi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 id="2147483666" r:id="rId2"/>
    <p:sldMasterId id="2147483672" r:id="rId3"/>
  </p:sldMasterIdLst>
  <p:handoutMasterIdLst>
    <p:handoutMasterId r:id="rId29"/>
  </p:handoutMasterIdLst>
  <p:sldIdLst>
    <p:sldId id="259" r:id="rId4"/>
    <p:sldId id="262" r:id="rId5"/>
    <p:sldId id="263" r:id="rId6"/>
    <p:sldId id="264" r:id="rId7"/>
    <p:sldId id="265" r:id="rId8"/>
    <p:sldId id="266" r:id="rId9"/>
    <p:sldId id="267" r:id="rId10"/>
    <p:sldId id="268" r:id="rId11"/>
    <p:sldId id="269" r:id="rId12"/>
    <p:sldId id="270" r:id="rId13"/>
    <p:sldId id="271" r:id="rId14"/>
    <p:sldId id="272" r:id="rId15"/>
    <p:sldId id="274" r:id="rId16"/>
    <p:sldId id="275" r:id="rId17"/>
    <p:sldId id="276" r:id="rId18"/>
    <p:sldId id="280" r:id="rId19"/>
    <p:sldId id="282" r:id="rId20"/>
    <p:sldId id="283" r:id="rId21"/>
    <p:sldId id="284" r:id="rId22"/>
    <p:sldId id="285" r:id="rId23"/>
    <p:sldId id="286" r:id="rId24"/>
    <p:sldId id="287" r:id="rId25"/>
    <p:sldId id="288" r:id="rId26"/>
    <p:sldId id="289" r:id="rId27"/>
    <p:sldId id="290"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9">
          <p15:clr>
            <a:srgbClr val="A4A3A4"/>
          </p15:clr>
        </p15:guide>
        <p15:guide id="2" pos="3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F"/>
    <a:srgbClr val="005F83"/>
    <a:srgbClr val="509E2F"/>
    <a:srgbClr val="003B49"/>
    <a:srgbClr val="B2B4B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104" d="100"/>
          <a:sy n="104" d="100"/>
        </p:scale>
        <p:origin x="1746" y="180"/>
      </p:cViewPr>
      <p:guideLst>
        <p:guide orient="horz" pos="2109"/>
        <p:guide pos="3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258EE4D-8A6D-FE43-9221-048F51E281B9}" type="datetimeFigureOut">
              <a:rPr lang="en-US" smtClean="0"/>
              <a:t>6/27/2024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0D20F39-116C-1340-B5D6-764DD69AD68F}" type="slidenum">
              <a:rPr lang="en-US" smtClean="0"/>
              <a:t>‹#›</a:t>
            </a:fld>
            <a:endParaRPr lang="en-US"/>
          </a:p>
        </p:txBody>
      </p:sp>
    </p:spTree>
    <p:extLst>
      <p:ext uri="{BB962C8B-B14F-4D97-AF65-F5344CB8AC3E}">
        <p14:creationId xmlns:p14="http://schemas.microsoft.com/office/powerpoint/2010/main" val="4320780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 Placeholder 5"/>
          <p:cNvSpPr>
            <a:spLocks noGrp="1"/>
          </p:cNvSpPr>
          <p:nvPr>
            <p:ph type="body" sz="quarter" idx="10" hasCustomPrompt="1"/>
          </p:nvPr>
        </p:nvSpPr>
        <p:spPr>
          <a:xfrm>
            <a:off x="671757" y="2046061"/>
            <a:ext cx="6972300" cy="2641756"/>
          </a:xfrm>
          <a:prstGeom prst="rect">
            <a:avLst/>
          </a:prstGeom>
        </p:spPr>
        <p:txBody>
          <a:bodyPr>
            <a:normAutofit/>
          </a:bodyPr>
          <a:lstStyle>
            <a:lvl1pPr marL="0" indent="0">
              <a:lnSpc>
                <a:spcPct val="100000"/>
              </a:lnSpc>
              <a:buNone/>
              <a:defRPr sz="5000" b="0" i="0" baseline="0">
                <a:solidFill>
                  <a:srgbClr val="509E2F"/>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ORGON SLAB MEDIUM, 50 PT. </a:t>
            </a:r>
          </a:p>
        </p:txBody>
      </p:sp>
      <p:pic>
        <p:nvPicPr>
          <p:cNvPr id="9" name="Picture 8"/>
          <p:cNvPicPr>
            <a:picLocks noChangeAspect="1"/>
          </p:cNvPicPr>
          <p:nvPr userDrawn="1"/>
        </p:nvPicPr>
        <p:blipFill>
          <a:blip r:embed="rId2"/>
          <a:stretch>
            <a:fillRect/>
          </a:stretch>
        </p:blipFill>
        <p:spPr>
          <a:xfrm>
            <a:off x="7644384" y="5522977"/>
            <a:ext cx="1347216" cy="1089660"/>
          </a:xfrm>
          <a:prstGeom prst="rect">
            <a:avLst/>
          </a:prstGeom>
        </p:spPr>
      </p:pic>
      <p:pic>
        <p:nvPicPr>
          <p:cNvPr id="6" name="Picture 5" descr="SquGrid_362.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65100"/>
            <a:ext cx="9144000" cy="457200"/>
          </a:xfrm>
          <a:prstGeom prst="rect">
            <a:avLst/>
          </a:prstGeom>
        </p:spPr>
      </p:pic>
    </p:spTree>
    <p:extLst>
      <p:ext uri="{BB962C8B-B14F-4D97-AF65-F5344CB8AC3E}">
        <p14:creationId xmlns:p14="http://schemas.microsoft.com/office/powerpoint/2010/main" val="3397191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FAF6EC"/>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4" name="Text Placeholder 9"/>
          <p:cNvSpPr>
            <a:spLocks noGrp="1"/>
          </p:cNvSpPr>
          <p:nvPr>
            <p:ph type="body" sz="quarter" idx="11" hasCustomPrompt="1"/>
          </p:nvPr>
        </p:nvSpPr>
        <p:spPr>
          <a:xfrm>
            <a:off x="659305" y="2320239"/>
            <a:ext cx="8197114" cy="3810087"/>
          </a:xfrm>
          <a:prstGeom prst="rect">
            <a:avLst/>
          </a:prstGeom>
        </p:spPr>
        <p:txBody>
          <a:bodyPr/>
          <a:lstStyle>
            <a:lvl1pPr marL="342900" indent="-342900">
              <a:buFont typeface="Lucida Grande"/>
              <a:buChar char="&gt;"/>
              <a:defRPr sz="2400" b="0" i="0" baseline="0">
                <a:solidFill>
                  <a:srgbClr val="FAF6EC"/>
                </a:solidFill>
                <a:latin typeface="Orgon Slab ExtraLight"/>
                <a:cs typeface="Orgon Slab ExtraLight"/>
              </a:defRPr>
            </a:lvl1pPr>
            <a:lvl2pPr>
              <a:defRPr sz="2000" b="0" i="0" baseline="0">
                <a:solidFill>
                  <a:srgbClr val="FAF6EC"/>
                </a:solidFill>
                <a:latin typeface="Orgon Slab ExtraLight"/>
                <a:cs typeface="Orgon Slab ExtraLight"/>
              </a:defRPr>
            </a:lvl2pPr>
            <a:lvl3pPr marL="1143000" indent="-228600">
              <a:buSzPct val="100000"/>
              <a:buFont typeface="Lucida Grande"/>
              <a:buChar char="&gt;"/>
              <a:defRPr sz="1800" b="0" i="0" baseline="0">
                <a:solidFill>
                  <a:srgbClr val="FAF6EC"/>
                </a:solidFill>
                <a:latin typeface="Orgon Slab ExtraLight"/>
                <a:cs typeface="Orgon Slab ExtraLight"/>
              </a:defRPr>
            </a:lvl3pPr>
            <a:lvl4pPr>
              <a:defRPr sz="1600" b="0" i="0" baseline="0">
                <a:solidFill>
                  <a:srgbClr val="FAF6EC"/>
                </a:solidFill>
                <a:latin typeface="Orgon Slab ExtraLight"/>
                <a:cs typeface="Orgon Slab ExtraLight"/>
              </a:defRPr>
            </a:lvl4pPr>
            <a:lvl5pPr marL="2057400" indent="-228600">
              <a:buFont typeface="Lucida Grande"/>
              <a:buChar char="&gt;"/>
              <a:defRPr sz="1400" b="0" i="0" baseline="0">
                <a:solidFill>
                  <a:srgbClr val="FAF6EC"/>
                </a:solidFill>
                <a:latin typeface="Orgon Slab ExtraLight"/>
                <a:cs typeface="Orgon Slab ExtraLight"/>
              </a:defRPr>
            </a:lvl5pPr>
          </a:lstStyle>
          <a:p>
            <a:pPr lvl="0"/>
            <a:r>
              <a:rPr lang="en-US" dirty="0"/>
              <a:t>Content here (</a:t>
            </a:r>
            <a:r>
              <a:rPr lang="en-US" dirty="0" err="1"/>
              <a:t>Orgon</a:t>
            </a:r>
            <a:r>
              <a:rPr lang="en-US" dirty="0"/>
              <a:t> Slab </a:t>
            </a:r>
            <a:r>
              <a:rPr lang="en-US" dirty="0" err="1"/>
              <a:t>ExtraLight</a:t>
            </a:r>
            <a:r>
              <a:rPr lang="en-US" dirty="0"/>
              <a:t>, 24 pt.)</a:t>
            </a:r>
          </a:p>
          <a:p>
            <a:pPr lvl="1"/>
            <a:r>
              <a:rPr lang="en-US" dirty="0"/>
              <a:t>Second level (</a:t>
            </a:r>
            <a:r>
              <a:rPr lang="en-US" dirty="0" err="1"/>
              <a:t>Orgon</a:t>
            </a:r>
            <a:r>
              <a:rPr lang="en-US" dirty="0"/>
              <a:t> Slab </a:t>
            </a:r>
            <a:r>
              <a:rPr lang="en-US" dirty="0" err="1"/>
              <a:t>ExtraLight</a:t>
            </a:r>
            <a:r>
              <a:rPr lang="en-US" dirty="0"/>
              <a:t>, 20)</a:t>
            </a:r>
          </a:p>
          <a:p>
            <a:pPr lvl="2"/>
            <a:r>
              <a:rPr lang="en-US" dirty="0"/>
              <a:t>Third level (</a:t>
            </a:r>
            <a:r>
              <a:rPr lang="en-US" dirty="0" err="1"/>
              <a:t>Orgon</a:t>
            </a:r>
            <a:r>
              <a:rPr lang="en-US" dirty="0"/>
              <a:t> Slab </a:t>
            </a:r>
            <a:r>
              <a:rPr lang="en-US" dirty="0" err="1"/>
              <a:t>ExtraLight</a:t>
            </a:r>
            <a:r>
              <a:rPr lang="en-US" dirty="0"/>
              <a:t>, 18)</a:t>
            </a:r>
          </a:p>
          <a:p>
            <a:pPr lvl="3"/>
            <a:r>
              <a:rPr lang="en-US" dirty="0"/>
              <a:t>Fourth level (</a:t>
            </a:r>
            <a:r>
              <a:rPr lang="en-US" dirty="0" err="1"/>
              <a:t>Orgon</a:t>
            </a:r>
            <a:r>
              <a:rPr lang="en-US" dirty="0"/>
              <a:t> Slab </a:t>
            </a:r>
            <a:r>
              <a:rPr lang="en-US" dirty="0" err="1"/>
              <a:t>ExtraLight</a:t>
            </a:r>
            <a:r>
              <a:rPr lang="en-US" dirty="0"/>
              <a:t>, 16)</a:t>
            </a:r>
          </a:p>
          <a:p>
            <a:pPr lvl="4"/>
            <a:r>
              <a:rPr lang="en-US" dirty="0"/>
              <a:t>Fifth level (</a:t>
            </a:r>
            <a:r>
              <a:rPr lang="en-US" dirty="0" err="1"/>
              <a:t>Orgon</a:t>
            </a:r>
            <a:r>
              <a:rPr lang="en-US" dirty="0"/>
              <a:t> Slab </a:t>
            </a:r>
            <a:r>
              <a:rPr lang="en-US" dirty="0" err="1"/>
              <a:t>ExtraLight</a:t>
            </a:r>
            <a:r>
              <a:rPr lang="en-US" dirty="0"/>
              <a:t>, 14)</a:t>
            </a:r>
          </a:p>
        </p:txBody>
      </p:sp>
      <p:sp>
        <p:nvSpPr>
          <p:cNvPr id="5" name="Text Placeholder 5"/>
          <p:cNvSpPr>
            <a:spLocks noGrp="1"/>
          </p:cNvSpPr>
          <p:nvPr>
            <p:ph type="body" sz="quarter" idx="12" hasCustomPrompt="1"/>
          </p:nvPr>
        </p:nvSpPr>
        <p:spPr>
          <a:xfrm>
            <a:off x="671757" y="1730668"/>
            <a:ext cx="8184662" cy="411171"/>
          </a:xfrm>
          <a:prstGeom prst="rect">
            <a:avLst/>
          </a:prstGeom>
        </p:spPr>
        <p:txBody>
          <a:bodyPr>
            <a:noAutofit/>
          </a:bodyPr>
          <a:lstStyle>
            <a:lvl1pPr marL="0" indent="0">
              <a:lnSpc>
                <a:spcPct val="90000"/>
              </a:lnSpc>
              <a:buNone/>
              <a:defRPr sz="2400" b="0" i="0" baseline="0">
                <a:solidFill>
                  <a:srgbClr val="FAF6EC"/>
                </a:solidFill>
                <a:latin typeface="Orgon Slab Light"/>
                <a:cs typeface="Orgon Slab Light"/>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(ORGON SLAB LIGHT, 24 PT.)</a:t>
            </a:r>
          </a:p>
        </p:txBody>
      </p:sp>
      <p:pic>
        <p:nvPicPr>
          <p:cNvPr id="8" name="Picture 7"/>
          <p:cNvPicPr>
            <a:picLocks noChangeAspect="1"/>
          </p:cNvPicPr>
          <p:nvPr userDrawn="1"/>
        </p:nvPicPr>
        <p:blipFill>
          <a:blip r:embed="rId2"/>
          <a:stretch>
            <a:fillRect/>
          </a:stretch>
        </p:blipFill>
        <p:spPr>
          <a:xfrm>
            <a:off x="7644057" y="5522384"/>
            <a:ext cx="1349466" cy="1091480"/>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189984"/>
            <a:ext cx="9342553" cy="467127"/>
          </a:xfrm>
          <a:prstGeom prst="rect">
            <a:avLst/>
          </a:prstGeom>
        </p:spPr>
      </p:pic>
    </p:spTree>
    <p:extLst>
      <p:ext uri="{BB962C8B-B14F-4D97-AF65-F5344CB8AC3E}">
        <p14:creationId xmlns:p14="http://schemas.microsoft.com/office/powerpoint/2010/main" val="818143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FAF6EC"/>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6" name="Text Placeholder 9"/>
          <p:cNvSpPr>
            <a:spLocks noGrp="1"/>
          </p:cNvSpPr>
          <p:nvPr>
            <p:ph type="body" sz="quarter" idx="11" hasCustomPrompt="1"/>
          </p:nvPr>
        </p:nvSpPr>
        <p:spPr>
          <a:xfrm>
            <a:off x="659305" y="1736726"/>
            <a:ext cx="8076956" cy="4015497"/>
          </a:xfrm>
          <a:prstGeom prst="rect">
            <a:avLst/>
          </a:prstGeom>
        </p:spPr>
        <p:txBody>
          <a:bodyPr/>
          <a:lstStyle>
            <a:lvl1pPr marL="342900" indent="-342900">
              <a:buFont typeface="Lucida Grande"/>
              <a:buChar char="&gt;"/>
              <a:defRPr sz="2400" b="0" i="0" baseline="0">
                <a:solidFill>
                  <a:srgbClr val="FAF6EC"/>
                </a:solidFill>
                <a:latin typeface="Orgon Slab Light"/>
                <a:cs typeface="Orgon Slab Light"/>
              </a:defRPr>
            </a:lvl1pPr>
            <a:lvl2pPr>
              <a:defRPr sz="2000" b="0" i="0" baseline="0">
                <a:solidFill>
                  <a:srgbClr val="FAF6EC"/>
                </a:solidFill>
                <a:latin typeface="Orgon Slab Light"/>
                <a:cs typeface="Orgon Slab Light"/>
              </a:defRPr>
            </a:lvl2pPr>
            <a:lvl3pPr marL="1143000" indent="-228600">
              <a:buSzPct val="100000"/>
              <a:buFont typeface="Lucida Grande"/>
              <a:buChar char="&gt;"/>
              <a:defRPr sz="1800" b="0" i="0" baseline="0">
                <a:solidFill>
                  <a:srgbClr val="FAF6EC"/>
                </a:solidFill>
                <a:latin typeface="Orgon Slab Light"/>
                <a:cs typeface="Orgon Slab Light"/>
              </a:defRPr>
            </a:lvl3pPr>
            <a:lvl4pPr>
              <a:defRPr sz="1600" b="0" i="0" baseline="0">
                <a:solidFill>
                  <a:srgbClr val="FAF6EC"/>
                </a:solidFill>
                <a:latin typeface="Orgon Slab Light"/>
                <a:cs typeface="Orgon Slab Light"/>
              </a:defRPr>
            </a:lvl4pPr>
            <a:lvl5pPr marL="2057400" indent="-228600">
              <a:buFont typeface="Lucida Grande"/>
              <a:buChar char="&gt;"/>
              <a:defRPr sz="1400" b="0" i="0" baseline="0">
                <a:solidFill>
                  <a:srgbClr val="FAF6EC"/>
                </a:solidFill>
                <a:latin typeface="Orgon Slab Light"/>
                <a:cs typeface="Orgon Slab Light"/>
              </a:defRPr>
            </a:lvl5pPr>
          </a:lstStyle>
          <a:p>
            <a:pPr lvl="0"/>
            <a:r>
              <a:rPr lang="en-US" dirty="0"/>
              <a:t>Bulleted content here (</a:t>
            </a:r>
            <a:r>
              <a:rPr lang="en-US" dirty="0" err="1"/>
              <a:t>Orgon</a:t>
            </a:r>
            <a:r>
              <a:rPr lang="en-US" dirty="0"/>
              <a:t> Slab Light, 24 pt.)</a:t>
            </a:r>
          </a:p>
          <a:p>
            <a:pPr lvl="1"/>
            <a:r>
              <a:rPr lang="en-US" dirty="0"/>
              <a:t>Second level (</a:t>
            </a:r>
            <a:r>
              <a:rPr lang="en-US" dirty="0" err="1"/>
              <a:t>Orgon</a:t>
            </a:r>
            <a:r>
              <a:rPr lang="en-US" dirty="0"/>
              <a:t> Slab Light, 20)</a:t>
            </a:r>
          </a:p>
          <a:p>
            <a:pPr lvl="2"/>
            <a:r>
              <a:rPr lang="en-US" dirty="0"/>
              <a:t>Third level (</a:t>
            </a:r>
            <a:r>
              <a:rPr lang="en-US" dirty="0" err="1"/>
              <a:t>Orgon</a:t>
            </a:r>
            <a:r>
              <a:rPr lang="en-US" dirty="0"/>
              <a:t> Slab Light, 18)</a:t>
            </a:r>
          </a:p>
          <a:p>
            <a:pPr lvl="3"/>
            <a:r>
              <a:rPr lang="en-US" dirty="0"/>
              <a:t>Fourth level (</a:t>
            </a:r>
            <a:r>
              <a:rPr lang="en-US" dirty="0" err="1"/>
              <a:t>Orgon</a:t>
            </a:r>
            <a:r>
              <a:rPr lang="en-US" dirty="0"/>
              <a:t> Slab Light, 16)</a:t>
            </a:r>
          </a:p>
          <a:p>
            <a:pPr lvl="4"/>
            <a:r>
              <a:rPr lang="en-US" dirty="0"/>
              <a:t>Fifth level (</a:t>
            </a:r>
            <a:r>
              <a:rPr lang="en-US" dirty="0" err="1"/>
              <a:t>Orgon</a:t>
            </a:r>
            <a:r>
              <a:rPr lang="en-US" dirty="0"/>
              <a:t> Slab Light, 14)</a:t>
            </a:r>
          </a:p>
        </p:txBody>
      </p:sp>
      <p:pic>
        <p:nvPicPr>
          <p:cNvPr id="9" name="Picture 8"/>
          <p:cNvPicPr>
            <a:picLocks noChangeAspect="1"/>
          </p:cNvPicPr>
          <p:nvPr userDrawn="1"/>
        </p:nvPicPr>
        <p:blipFill>
          <a:blip r:embed="rId2"/>
          <a:stretch>
            <a:fillRect/>
          </a:stretch>
        </p:blipFill>
        <p:spPr>
          <a:xfrm>
            <a:off x="7644057" y="5522384"/>
            <a:ext cx="1349466" cy="1091480"/>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189984"/>
            <a:ext cx="9342553" cy="467127"/>
          </a:xfrm>
          <a:prstGeom prst="rect">
            <a:avLst/>
          </a:prstGeom>
        </p:spPr>
      </p:pic>
    </p:spTree>
    <p:extLst>
      <p:ext uri="{BB962C8B-B14F-4D97-AF65-F5344CB8AC3E}">
        <p14:creationId xmlns:p14="http://schemas.microsoft.com/office/powerpoint/2010/main" val="1785922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5" y="1736726"/>
            <a:ext cx="8021637" cy="4432300"/>
          </a:xfrm>
          <a:prstGeom prst="rect">
            <a:avLst/>
          </a:prstGeom>
        </p:spPr>
        <p:txBody>
          <a:bodyPr>
            <a:normAutofit/>
          </a:bodyPr>
          <a:lstStyle>
            <a:lvl1pPr marL="0" indent="0">
              <a:buNone/>
              <a:defRPr sz="2400" b="0" i="0" baseline="0">
                <a:solidFill>
                  <a:srgbClr val="FAF6EC"/>
                </a:solidFill>
                <a:latin typeface="Orgon Slab"/>
                <a:cs typeface="Orgon Slab"/>
              </a:defRPr>
            </a:lvl1pPr>
          </a:lstStyle>
          <a:p>
            <a:r>
              <a:rPr lang="en-US" dirty="0"/>
              <a:t>Graphic Here</a:t>
            </a:r>
          </a:p>
        </p:txBody>
      </p:sp>
      <p:sp>
        <p:nvSpPr>
          <p:cNvPr id="1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chemeClr val="bg1">
                    <a:lumMod val="20000"/>
                    <a:lumOff val="80000"/>
                  </a:schemeClr>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pic>
        <p:nvPicPr>
          <p:cNvPr id="8" name="Picture 7"/>
          <p:cNvPicPr>
            <a:picLocks noChangeAspect="1"/>
          </p:cNvPicPr>
          <p:nvPr userDrawn="1"/>
        </p:nvPicPr>
        <p:blipFill>
          <a:blip r:embed="rId2"/>
          <a:stretch>
            <a:fillRect/>
          </a:stretch>
        </p:blipFill>
        <p:spPr>
          <a:xfrm>
            <a:off x="7644057" y="5522384"/>
            <a:ext cx="1349466" cy="1091480"/>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189984"/>
            <a:ext cx="9342553" cy="467127"/>
          </a:xfrm>
          <a:prstGeom prst="rect">
            <a:avLst/>
          </a:prstGeom>
        </p:spPr>
      </p:pic>
    </p:spTree>
    <p:extLst>
      <p:ext uri="{BB962C8B-B14F-4D97-AF65-F5344CB8AC3E}">
        <p14:creationId xmlns:p14="http://schemas.microsoft.com/office/powerpoint/2010/main" val="3286547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ext Placeholder 5"/>
          <p:cNvSpPr>
            <a:spLocks noGrp="1"/>
          </p:cNvSpPr>
          <p:nvPr>
            <p:ph type="body" sz="quarter" idx="10" hasCustomPrompt="1"/>
          </p:nvPr>
        </p:nvSpPr>
        <p:spPr>
          <a:xfrm>
            <a:off x="671757" y="1894009"/>
            <a:ext cx="6972300" cy="2641756"/>
          </a:xfrm>
          <a:prstGeom prst="rect">
            <a:avLst/>
          </a:prstGeom>
        </p:spPr>
        <p:txBody>
          <a:bodyPr>
            <a:normAutofit/>
          </a:bodyPr>
          <a:lstStyle>
            <a:lvl1pPr marL="0" indent="0">
              <a:lnSpc>
                <a:spcPct val="100000"/>
              </a:lnSpc>
              <a:buNone/>
              <a:defRPr sz="5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ORGON SLAB MEDIUM, 50 PT. </a:t>
            </a:r>
          </a:p>
        </p:txBody>
      </p:sp>
      <p:pic>
        <p:nvPicPr>
          <p:cNvPr id="10" name="Picture 9"/>
          <p:cNvPicPr>
            <a:picLocks noChangeAspect="1"/>
          </p:cNvPicPr>
          <p:nvPr userDrawn="1"/>
        </p:nvPicPr>
        <p:blipFill>
          <a:blip r:embed="rId2"/>
          <a:stretch>
            <a:fillRect/>
          </a:stretch>
        </p:blipFill>
        <p:spPr>
          <a:xfrm>
            <a:off x="7644057" y="5522384"/>
            <a:ext cx="1349466" cy="1091480"/>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spTree>
    <p:extLst>
      <p:ext uri="{BB962C8B-B14F-4D97-AF65-F5344CB8AC3E}">
        <p14:creationId xmlns:p14="http://schemas.microsoft.com/office/powerpoint/2010/main" val="44710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4" name="Text Placeholder 9"/>
          <p:cNvSpPr>
            <a:spLocks noGrp="1"/>
          </p:cNvSpPr>
          <p:nvPr>
            <p:ph type="body" sz="quarter" idx="11" hasCustomPrompt="1"/>
          </p:nvPr>
        </p:nvSpPr>
        <p:spPr>
          <a:xfrm>
            <a:off x="659305" y="2320239"/>
            <a:ext cx="8197114" cy="3810087"/>
          </a:xfrm>
          <a:prstGeom prst="rect">
            <a:avLst/>
          </a:prstGeom>
        </p:spPr>
        <p:txBody>
          <a:bodyPr/>
          <a:lstStyle>
            <a:lvl1pPr marL="342900" indent="-342900">
              <a:buFont typeface="Lucida Grande"/>
              <a:buChar char="&gt;"/>
              <a:defRPr sz="2400" b="0" i="0" baseline="0">
                <a:solidFill>
                  <a:srgbClr val="003B49"/>
                </a:solidFill>
                <a:latin typeface="Orgon Slab ExtraLight"/>
                <a:cs typeface="Orgon Slab ExtraLight"/>
              </a:defRPr>
            </a:lvl1pPr>
            <a:lvl2pPr>
              <a:defRPr sz="2000" b="0" i="0" baseline="0">
                <a:solidFill>
                  <a:srgbClr val="003B49"/>
                </a:solidFill>
                <a:latin typeface="Orgon Slab ExtraLight"/>
                <a:cs typeface="Orgon Slab ExtraLight"/>
              </a:defRPr>
            </a:lvl2pPr>
            <a:lvl3pPr marL="1143000" indent="-228600">
              <a:buSzPct val="100000"/>
              <a:buFont typeface="Lucida Grande"/>
              <a:buChar char="&gt;"/>
              <a:defRPr sz="1800" b="0" i="0" baseline="0">
                <a:solidFill>
                  <a:srgbClr val="003B49"/>
                </a:solidFill>
                <a:latin typeface="Orgon Slab ExtraLight"/>
                <a:cs typeface="Orgon Slab ExtraLight"/>
              </a:defRPr>
            </a:lvl3pPr>
            <a:lvl4pPr>
              <a:defRPr sz="1600" b="0" i="0" baseline="0">
                <a:solidFill>
                  <a:srgbClr val="003B49"/>
                </a:solidFill>
                <a:latin typeface="Orgon Slab ExtraLight"/>
                <a:cs typeface="Orgon Slab ExtraLight"/>
              </a:defRPr>
            </a:lvl4pPr>
            <a:lvl5pPr marL="2057400" indent="-228600">
              <a:buFont typeface="Lucida Grande"/>
              <a:buChar char="&gt;"/>
              <a:defRPr sz="1400" b="0" i="0" baseline="0">
                <a:solidFill>
                  <a:srgbClr val="003B49"/>
                </a:solidFill>
                <a:latin typeface="Orgon Slab ExtraLight"/>
                <a:cs typeface="Orgon Slab ExtraLight"/>
              </a:defRPr>
            </a:lvl5pPr>
          </a:lstStyle>
          <a:p>
            <a:pPr lvl="0"/>
            <a:r>
              <a:rPr lang="en-US" dirty="0"/>
              <a:t>Content here (</a:t>
            </a:r>
            <a:r>
              <a:rPr lang="en-US" dirty="0" err="1"/>
              <a:t>Orgon</a:t>
            </a:r>
            <a:r>
              <a:rPr lang="en-US" dirty="0"/>
              <a:t> Slab </a:t>
            </a:r>
            <a:r>
              <a:rPr lang="en-US" dirty="0" err="1"/>
              <a:t>ExtraLight</a:t>
            </a:r>
            <a:r>
              <a:rPr lang="en-US" dirty="0"/>
              <a:t>, 24 pt.)</a:t>
            </a:r>
          </a:p>
          <a:p>
            <a:pPr lvl="1"/>
            <a:r>
              <a:rPr lang="en-US" dirty="0"/>
              <a:t>Second level (</a:t>
            </a:r>
            <a:r>
              <a:rPr lang="en-US" dirty="0" err="1"/>
              <a:t>Orgon</a:t>
            </a:r>
            <a:r>
              <a:rPr lang="en-US" dirty="0"/>
              <a:t> Slab </a:t>
            </a:r>
            <a:r>
              <a:rPr lang="en-US" dirty="0" err="1"/>
              <a:t>ExtraLight</a:t>
            </a:r>
            <a:r>
              <a:rPr lang="en-US" dirty="0"/>
              <a:t>, 20)</a:t>
            </a:r>
          </a:p>
          <a:p>
            <a:pPr lvl="2"/>
            <a:r>
              <a:rPr lang="en-US" dirty="0"/>
              <a:t>Third level (</a:t>
            </a:r>
            <a:r>
              <a:rPr lang="en-US" dirty="0" err="1"/>
              <a:t>Orgon</a:t>
            </a:r>
            <a:r>
              <a:rPr lang="en-US" dirty="0"/>
              <a:t> Slab </a:t>
            </a:r>
            <a:r>
              <a:rPr lang="en-US" dirty="0" err="1"/>
              <a:t>ExtraLight</a:t>
            </a:r>
            <a:r>
              <a:rPr lang="en-US" dirty="0"/>
              <a:t>, 18)</a:t>
            </a:r>
          </a:p>
          <a:p>
            <a:pPr lvl="3"/>
            <a:r>
              <a:rPr lang="en-US" dirty="0"/>
              <a:t>Fourth level (</a:t>
            </a:r>
            <a:r>
              <a:rPr lang="en-US" dirty="0" err="1"/>
              <a:t>Orgon</a:t>
            </a:r>
            <a:r>
              <a:rPr lang="en-US" dirty="0"/>
              <a:t> Slab </a:t>
            </a:r>
            <a:r>
              <a:rPr lang="en-US" dirty="0" err="1"/>
              <a:t>ExtraLight</a:t>
            </a:r>
            <a:r>
              <a:rPr lang="en-US" dirty="0"/>
              <a:t>, 16)</a:t>
            </a:r>
          </a:p>
          <a:p>
            <a:pPr lvl="4"/>
            <a:r>
              <a:rPr lang="en-US" dirty="0"/>
              <a:t>Fifth level (</a:t>
            </a:r>
            <a:r>
              <a:rPr lang="en-US" dirty="0" err="1"/>
              <a:t>Orgon</a:t>
            </a:r>
            <a:r>
              <a:rPr lang="en-US" dirty="0"/>
              <a:t> Slab </a:t>
            </a:r>
            <a:r>
              <a:rPr lang="en-US" dirty="0" err="1"/>
              <a:t>ExtraLight</a:t>
            </a:r>
            <a:r>
              <a:rPr lang="en-US" dirty="0"/>
              <a:t>, 14)</a:t>
            </a:r>
          </a:p>
        </p:txBody>
      </p:sp>
      <p:sp>
        <p:nvSpPr>
          <p:cNvPr id="6" name="Text Placeholder 5"/>
          <p:cNvSpPr>
            <a:spLocks noGrp="1"/>
          </p:cNvSpPr>
          <p:nvPr>
            <p:ph type="body" sz="quarter" idx="12" hasCustomPrompt="1"/>
          </p:nvPr>
        </p:nvSpPr>
        <p:spPr>
          <a:xfrm>
            <a:off x="671757" y="1730668"/>
            <a:ext cx="8184662" cy="411171"/>
          </a:xfrm>
          <a:prstGeom prst="rect">
            <a:avLst/>
          </a:prstGeom>
        </p:spPr>
        <p:txBody>
          <a:bodyPr>
            <a:noAutofit/>
          </a:bodyPr>
          <a:lstStyle>
            <a:lvl1pPr marL="0" indent="0">
              <a:lnSpc>
                <a:spcPct val="90000"/>
              </a:lnSpc>
              <a:buNone/>
              <a:defRPr sz="2400" b="0" i="0" baseline="0">
                <a:solidFill>
                  <a:srgbClr val="003B49"/>
                </a:solidFill>
                <a:latin typeface="Orgon Slab Light"/>
                <a:cs typeface="Orgon Slab Light"/>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(ORGON SLAB LIGHT, 24 PT.)</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12" name="Picture 11"/>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1287295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6" name="Text Placeholder 9"/>
          <p:cNvSpPr>
            <a:spLocks noGrp="1"/>
          </p:cNvSpPr>
          <p:nvPr>
            <p:ph type="body" sz="quarter" idx="11" hasCustomPrompt="1"/>
          </p:nvPr>
        </p:nvSpPr>
        <p:spPr>
          <a:xfrm>
            <a:off x="659305" y="1736726"/>
            <a:ext cx="8196210" cy="4015497"/>
          </a:xfrm>
          <a:prstGeom prst="rect">
            <a:avLst/>
          </a:prstGeom>
        </p:spPr>
        <p:txBody>
          <a:bodyPr/>
          <a:lstStyle>
            <a:lvl1pPr marL="342900" indent="-342900">
              <a:buFont typeface="Lucida Grande"/>
              <a:buChar char="&gt;"/>
              <a:defRPr sz="2400" b="0" i="0" baseline="0">
                <a:solidFill>
                  <a:srgbClr val="003B49"/>
                </a:solidFill>
                <a:latin typeface="Orgon Slab Light"/>
                <a:cs typeface="Orgon Slab Light"/>
              </a:defRPr>
            </a:lvl1pPr>
            <a:lvl2pPr>
              <a:defRPr sz="2000" b="0" i="0" baseline="0">
                <a:solidFill>
                  <a:srgbClr val="003B49"/>
                </a:solidFill>
                <a:latin typeface="Orgon Slab Light"/>
                <a:cs typeface="Orgon Slab Light"/>
              </a:defRPr>
            </a:lvl2pPr>
            <a:lvl3pPr marL="1143000" indent="-228600">
              <a:buSzPct val="100000"/>
              <a:buFont typeface="Lucida Grande"/>
              <a:buChar char="&gt;"/>
              <a:defRPr sz="1800" b="0" i="0" baseline="0">
                <a:solidFill>
                  <a:srgbClr val="003B49"/>
                </a:solidFill>
                <a:latin typeface="Orgon Slab Light"/>
                <a:cs typeface="Orgon Slab Light"/>
              </a:defRPr>
            </a:lvl3pPr>
            <a:lvl4pPr>
              <a:defRPr sz="1600" b="0" i="0" baseline="0">
                <a:solidFill>
                  <a:srgbClr val="003B49"/>
                </a:solidFill>
                <a:latin typeface="Orgon Slab Light"/>
                <a:cs typeface="Orgon Slab Light"/>
              </a:defRPr>
            </a:lvl4pPr>
            <a:lvl5pPr marL="2057400" indent="-228600">
              <a:buFont typeface="Lucida Grande"/>
              <a:buChar char="&gt;"/>
              <a:defRPr sz="1400" b="0" i="0" baseline="0">
                <a:solidFill>
                  <a:srgbClr val="003B49"/>
                </a:solidFill>
                <a:latin typeface="Orgon Slab Light"/>
                <a:cs typeface="Orgon Slab Light"/>
              </a:defRPr>
            </a:lvl5pPr>
          </a:lstStyle>
          <a:p>
            <a:pPr lvl="0"/>
            <a:r>
              <a:rPr lang="en-US" dirty="0"/>
              <a:t>Bulleted content here (</a:t>
            </a:r>
            <a:r>
              <a:rPr lang="en-US" dirty="0" err="1"/>
              <a:t>Orgon</a:t>
            </a:r>
            <a:r>
              <a:rPr lang="en-US" dirty="0"/>
              <a:t> Slab Light, 24 pt.)</a:t>
            </a:r>
          </a:p>
          <a:p>
            <a:pPr lvl="1"/>
            <a:r>
              <a:rPr lang="en-US" dirty="0"/>
              <a:t>Second level (</a:t>
            </a:r>
            <a:r>
              <a:rPr lang="en-US" dirty="0" err="1"/>
              <a:t>Orgon</a:t>
            </a:r>
            <a:r>
              <a:rPr lang="en-US" dirty="0"/>
              <a:t> Slab Light, 20)</a:t>
            </a:r>
          </a:p>
          <a:p>
            <a:pPr lvl="2"/>
            <a:r>
              <a:rPr lang="en-US" dirty="0"/>
              <a:t>Third level (</a:t>
            </a:r>
            <a:r>
              <a:rPr lang="en-US" dirty="0" err="1"/>
              <a:t>Orgon</a:t>
            </a:r>
            <a:r>
              <a:rPr lang="en-US" dirty="0"/>
              <a:t> Slab Light, 18)</a:t>
            </a:r>
          </a:p>
          <a:p>
            <a:pPr lvl="3"/>
            <a:r>
              <a:rPr lang="en-US" dirty="0"/>
              <a:t>Fourth level (</a:t>
            </a:r>
            <a:r>
              <a:rPr lang="en-US" dirty="0" err="1"/>
              <a:t>Orgon</a:t>
            </a:r>
            <a:r>
              <a:rPr lang="en-US" dirty="0"/>
              <a:t> Slab Light, 16)</a:t>
            </a:r>
          </a:p>
          <a:p>
            <a:pPr lvl="4"/>
            <a:r>
              <a:rPr lang="en-US" dirty="0"/>
              <a:t>Fifth level (</a:t>
            </a:r>
            <a:r>
              <a:rPr lang="en-US" dirty="0" err="1"/>
              <a:t>Orgon</a:t>
            </a:r>
            <a:r>
              <a:rPr lang="en-US" dirty="0"/>
              <a:t> Slab Light14)</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12" name="Picture 11"/>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22407051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5" y="1736726"/>
            <a:ext cx="8021637" cy="4432300"/>
          </a:xfrm>
          <a:prstGeom prst="rect">
            <a:avLst/>
          </a:prstGeom>
        </p:spPr>
        <p:txBody>
          <a:bodyPr>
            <a:normAutofit/>
          </a:bodyPr>
          <a:lstStyle>
            <a:lvl1pPr marL="0" indent="0">
              <a:buNone/>
              <a:defRPr sz="2400" b="0" i="0" baseline="0">
                <a:solidFill>
                  <a:srgbClr val="003B49"/>
                </a:solidFill>
                <a:latin typeface="Orgon Slab Light"/>
                <a:cs typeface="Orgon Slab Light"/>
              </a:defRPr>
            </a:lvl1pPr>
          </a:lstStyle>
          <a:p>
            <a:r>
              <a:rPr lang="en-US" dirty="0"/>
              <a:t>Graphic Here</a:t>
            </a:r>
          </a:p>
        </p:txBody>
      </p:sp>
      <p:sp>
        <p:nvSpPr>
          <p:cNvPr id="1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11" name="Picture 10"/>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2128147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8" name="Text Placeholder 5"/>
          <p:cNvSpPr>
            <a:spLocks noGrp="1"/>
          </p:cNvSpPr>
          <p:nvPr>
            <p:ph type="body" sz="quarter" idx="10" hasCustomPrompt="1"/>
          </p:nvPr>
        </p:nvSpPr>
        <p:spPr>
          <a:xfrm>
            <a:off x="671757" y="1842046"/>
            <a:ext cx="6972300" cy="2641756"/>
          </a:xfrm>
          <a:prstGeom prst="rect">
            <a:avLst/>
          </a:prstGeom>
          <a:ln>
            <a:noFill/>
          </a:ln>
        </p:spPr>
        <p:txBody>
          <a:bodyPr>
            <a:normAutofit/>
          </a:bodyPr>
          <a:lstStyle>
            <a:lvl1pPr marL="0" indent="0">
              <a:lnSpc>
                <a:spcPct val="100000"/>
              </a:lnSpc>
              <a:buNone/>
              <a:defRPr sz="5000" b="0" i="0" baseline="0">
                <a:solidFill>
                  <a:srgbClr val="FAF6EC"/>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ORGON SLAB MEDIUM, 50 PT. </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3" name="Picture 2"/>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14229159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FAF6EC"/>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4" name="Text Placeholder 9"/>
          <p:cNvSpPr>
            <a:spLocks noGrp="1"/>
          </p:cNvSpPr>
          <p:nvPr>
            <p:ph type="body" sz="quarter" idx="11" hasCustomPrompt="1"/>
          </p:nvPr>
        </p:nvSpPr>
        <p:spPr>
          <a:xfrm>
            <a:off x="659305" y="2320239"/>
            <a:ext cx="8197114" cy="3810087"/>
          </a:xfrm>
          <a:prstGeom prst="rect">
            <a:avLst/>
          </a:prstGeom>
        </p:spPr>
        <p:txBody>
          <a:bodyPr/>
          <a:lstStyle>
            <a:lvl1pPr marL="342900" indent="-342900">
              <a:buFont typeface="Lucida Grande"/>
              <a:buChar char="&gt;"/>
              <a:defRPr sz="2400" b="0" i="0" baseline="0">
                <a:solidFill>
                  <a:srgbClr val="FAF6EC"/>
                </a:solidFill>
                <a:latin typeface="Orgon Slab ExtraLight"/>
                <a:cs typeface="Orgon Slab ExtraLight"/>
              </a:defRPr>
            </a:lvl1pPr>
            <a:lvl2pPr>
              <a:defRPr sz="2000" b="0" i="0" baseline="0">
                <a:solidFill>
                  <a:srgbClr val="FAF6EC"/>
                </a:solidFill>
                <a:latin typeface="Orgon Slab ExtraLight"/>
                <a:cs typeface="Orgon Slab ExtraLight"/>
              </a:defRPr>
            </a:lvl2pPr>
            <a:lvl3pPr marL="1143000" indent="-228600">
              <a:buSzPct val="100000"/>
              <a:buFont typeface="Lucida Grande"/>
              <a:buChar char="&gt;"/>
              <a:defRPr sz="1800" b="0" i="0" baseline="0">
                <a:solidFill>
                  <a:srgbClr val="FAF6EC"/>
                </a:solidFill>
                <a:latin typeface="Orgon Slab ExtraLight"/>
                <a:cs typeface="Orgon Slab ExtraLight"/>
              </a:defRPr>
            </a:lvl3pPr>
            <a:lvl4pPr>
              <a:defRPr sz="1600" b="0" i="0" baseline="0">
                <a:solidFill>
                  <a:srgbClr val="FAF6EC"/>
                </a:solidFill>
                <a:latin typeface="Orgon Slab ExtraLight"/>
                <a:cs typeface="Orgon Slab ExtraLight"/>
              </a:defRPr>
            </a:lvl4pPr>
            <a:lvl5pPr marL="2057400" indent="-228600">
              <a:buFont typeface="Lucida Grande"/>
              <a:buChar char="&gt;"/>
              <a:defRPr sz="1400" b="0" i="0" baseline="0">
                <a:solidFill>
                  <a:srgbClr val="FAF6EC"/>
                </a:solidFill>
                <a:latin typeface="Orgon Slab ExtraLight"/>
                <a:cs typeface="Orgon Slab ExtraLight"/>
              </a:defRPr>
            </a:lvl5pPr>
          </a:lstStyle>
          <a:p>
            <a:pPr lvl="0"/>
            <a:r>
              <a:rPr lang="en-US" dirty="0"/>
              <a:t>Content here (</a:t>
            </a:r>
            <a:r>
              <a:rPr lang="en-US" dirty="0" err="1"/>
              <a:t>Orgon</a:t>
            </a:r>
            <a:r>
              <a:rPr lang="en-US" dirty="0"/>
              <a:t> Slab </a:t>
            </a:r>
            <a:r>
              <a:rPr lang="en-US" dirty="0" err="1"/>
              <a:t>ExtraLight</a:t>
            </a:r>
            <a:r>
              <a:rPr lang="en-US" dirty="0"/>
              <a:t>, 24 pt.)</a:t>
            </a:r>
          </a:p>
          <a:p>
            <a:pPr lvl="1"/>
            <a:r>
              <a:rPr lang="en-US" dirty="0"/>
              <a:t>Second level (</a:t>
            </a:r>
            <a:r>
              <a:rPr lang="en-US" dirty="0" err="1"/>
              <a:t>Orgon</a:t>
            </a:r>
            <a:r>
              <a:rPr lang="en-US" dirty="0"/>
              <a:t> Slab </a:t>
            </a:r>
            <a:r>
              <a:rPr lang="en-US" dirty="0" err="1"/>
              <a:t>ExtraLight</a:t>
            </a:r>
            <a:r>
              <a:rPr lang="en-US" dirty="0"/>
              <a:t>, 20)</a:t>
            </a:r>
          </a:p>
          <a:p>
            <a:pPr lvl="2"/>
            <a:r>
              <a:rPr lang="en-US" dirty="0"/>
              <a:t>Third level (</a:t>
            </a:r>
            <a:r>
              <a:rPr lang="en-US" dirty="0" err="1"/>
              <a:t>Orgon</a:t>
            </a:r>
            <a:r>
              <a:rPr lang="en-US" dirty="0"/>
              <a:t> Slab </a:t>
            </a:r>
            <a:r>
              <a:rPr lang="en-US" dirty="0" err="1"/>
              <a:t>ExtraLight</a:t>
            </a:r>
            <a:r>
              <a:rPr lang="en-US" dirty="0"/>
              <a:t>, 18)</a:t>
            </a:r>
          </a:p>
          <a:p>
            <a:pPr lvl="3"/>
            <a:r>
              <a:rPr lang="en-US" dirty="0"/>
              <a:t>Fourth level (</a:t>
            </a:r>
            <a:r>
              <a:rPr lang="en-US" dirty="0" err="1"/>
              <a:t>Orgon</a:t>
            </a:r>
            <a:r>
              <a:rPr lang="en-US" dirty="0"/>
              <a:t> Slab </a:t>
            </a:r>
            <a:r>
              <a:rPr lang="en-US" dirty="0" err="1"/>
              <a:t>ExtraLight</a:t>
            </a:r>
            <a:r>
              <a:rPr lang="en-US" dirty="0"/>
              <a:t>, 16)</a:t>
            </a:r>
          </a:p>
          <a:p>
            <a:pPr lvl="4"/>
            <a:r>
              <a:rPr lang="en-US" dirty="0"/>
              <a:t>Fifth level (</a:t>
            </a:r>
            <a:r>
              <a:rPr lang="en-US" dirty="0" err="1"/>
              <a:t>Orgon</a:t>
            </a:r>
            <a:r>
              <a:rPr lang="en-US" dirty="0"/>
              <a:t> Slab </a:t>
            </a:r>
            <a:r>
              <a:rPr lang="en-US" dirty="0" err="1"/>
              <a:t>ExtraLight</a:t>
            </a:r>
            <a:r>
              <a:rPr lang="en-US" dirty="0"/>
              <a:t>, 14)</a:t>
            </a:r>
          </a:p>
        </p:txBody>
      </p:sp>
      <p:sp>
        <p:nvSpPr>
          <p:cNvPr id="5" name="Text Placeholder 5"/>
          <p:cNvSpPr>
            <a:spLocks noGrp="1"/>
          </p:cNvSpPr>
          <p:nvPr>
            <p:ph type="body" sz="quarter" idx="12" hasCustomPrompt="1"/>
          </p:nvPr>
        </p:nvSpPr>
        <p:spPr>
          <a:xfrm>
            <a:off x="671757" y="1730668"/>
            <a:ext cx="8184662" cy="411171"/>
          </a:xfrm>
          <a:prstGeom prst="rect">
            <a:avLst/>
          </a:prstGeom>
        </p:spPr>
        <p:txBody>
          <a:bodyPr>
            <a:noAutofit/>
          </a:bodyPr>
          <a:lstStyle>
            <a:lvl1pPr marL="0" indent="0">
              <a:lnSpc>
                <a:spcPct val="90000"/>
              </a:lnSpc>
              <a:buNone/>
              <a:defRPr sz="2400" b="0" i="0" baseline="0">
                <a:solidFill>
                  <a:srgbClr val="FAF6EC"/>
                </a:solidFill>
                <a:latin typeface="Orgon Slab Light"/>
                <a:cs typeface="Orgon Slab Light"/>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(ORGON SLAB LIGHT, 24 PT.)</a:t>
            </a:r>
          </a:p>
        </p:txBody>
      </p:sp>
      <p:pic>
        <p:nvPicPr>
          <p:cNvPr id="8" name="Picture 7"/>
          <p:cNvPicPr>
            <a:picLocks noChangeAspect="1"/>
          </p:cNvPicPr>
          <p:nvPr userDrawn="1"/>
        </p:nvPicPr>
        <p:blipFill>
          <a:blip r:embed="rId2"/>
          <a:stretch>
            <a:fillRect/>
          </a:stretch>
        </p:blipFill>
        <p:spPr>
          <a:xfrm>
            <a:off x="7644057" y="5522384"/>
            <a:ext cx="1349466" cy="1091480"/>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189984"/>
            <a:ext cx="9342553" cy="467127"/>
          </a:xfrm>
          <a:prstGeom prst="rect">
            <a:avLst/>
          </a:prstGeom>
        </p:spPr>
      </p:pic>
    </p:spTree>
    <p:extLst>
      <p:ext uri="{BB962C8B-B14F-4D97-AF65-F5344CB8AC3E}">
        <p14:creationId xmlns:p14="http://schemas.microsoft.com/office/powerpoint/2010/main" val="27728021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FAF6EC"/>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6" name="Text Placeholder 9"/>
          <p:cNvSpPr>
            <a:spLocks noGrp="1"/>
          </p:cNvSpPr>
          <p:nvPr>
            <p:ph type="body" sz="quarter" idx="11" hasCustomPrompt="1"/>
          </p:nvPr>
        </p:nvSpPr>
        <p:spPr>
          <a:xfrm>
            <a:off x="659305" y="1736726"/>
            <a:ext cx="8076956" cy="4015497"/>
          </a:xfrm>
          <a:prstGeom prst="rect">
            <a:avLst/>
          </a:prstGeom>
        </p:spPr>
        <p:txBody>
          <a:bodyPr/>
          <a:lstStyle>
            <a:lvl1pPr marL="342900" indent="-342900">
              <a:buFont typeface="Lucida Grande"/>
              <a:buChar char="&gt;"/>
              <a:defRPr sz="2400" b="0" i="0" baseline="0">
                <a:solidFill>
                  <a:srgbClr val="FAF6EC"/>
                </a:solidFill>
                <a:latin typeface="Orgon Slab Light"/>
                <a:cs typeface="Orgon Slab Light"/>
              </a:defRPr>
            </a:lvl1pPr>
            <a:lvl2pPr>
              <a:defRPr sz="2000" b="0" i="0" baseline="0">
                <a:solidFill>
                  <a:srgbClr val="FAF6EC"/>
                </a:solidFill>
                <a:latin typeface="Orgon Slab Light"/>
                <a:cs typeface="Orgon Slab Light"/>
              </a:defRPr>
            </a:lvl2pPr>
            <a:lvl3pPr marL="1143000" indent="-228600">
              <a:buSzPct val="100000"/>
              <a:buFont typeface="Lucida Grande"/>
              <a:buChar char="&gt;"/>
              <a:defRPr sz="1800" b="0" i="0" baseline="0">
                <a:solidFill>
                  <a:srgbClr val="FAF6EC"/>
                </a:solidFill>
                <a:latin typeface="Orgon Slab Light"/>
                <a:cs typeface="Orgon Slab Light"/>
              </a:defRPr>
            </a:lvl3pPr>
            <a:lvl4pPr>
              <a:defRPr sz="1600" b="0" i="0" baseline="0">
                <a:solidFill>
                  <a:srgbClr val="FAF6EC"/>
                </a:solidFill>
                <a:latin typeface="Orgon Slab Light"/>
                <a:cs typeface="Orgon Slab Light"/>
              </a:defRPr>
            </a:lvl4pPr>
            <a:lvl5pPr marL="2057400" indent="-228600">
              <a:buFont typeface="Lucida Grande"/>
              <a:buChar char="&gt;"/>
              <a:defRPr sz="1400" b="0" i="0" baseline="0">
                <a:solidFill>
                  <a:srgbClr val="FAF6EC"/>
                </a:solidFill>
                <a:latin typeface="Orgon Slab Light"/>
                <a:cs typeface="Orgon Slab Light"/>
              </a:defRPr>
            </a:lvl5pPr>
          </a:lstStyle>
          <a:p>
            <a:pPr lvl="0"/>
            <a:r>
              <a:rPr lang="en-US" dirty="0"/>
              <a:t>Bulleted content here (</a:t>
            </a:r>
            <a:r>
              <a:rPr lang="en-US" dirty="0" err="1"/>
              <a:t>Orgon</a:t>
            </a:r>
            <a:r>
              <a:rPr lang="en-US" dirty="0"/>
              <a:t> Slab Light, 24 pt.)</a:t>
            </a:r>
          </a:p>
          <a:p>
            <a:pPr lvl="1"/>
            <a:r>
              <a:rPr lang="en-US" dirty="0"/>
              <a:t>Second level (</a:t>
            </a:r>
            <a:r>
              <a:rPr lang="en-US" dirty="0" err="1"/>
              <a:t>Orgon</a:t>
            </a:r>
            <a:r>
              <a:rPr lang="en-US" dirty="0"/>
              <a:t> Slab Light, 20)</a:t>
            </a:r>
          </a:p>
          <a:p>
            <a:pPr lvl="2"/>
            <a:r>
              <a:rPr lang="en-US" dirty="0"/>
              <a:t>Third level (</a:t>
            </a:r>
            <a:r>
              <a:rPr lang="en-US" dirty="0" err="1"/>
              <a:t>Orgon</a:t>
            </a:r>
            <a:r>
              <a:rPr lang="en-US" dirty="0"/>
              <a:t> Slab Light, 18)</a:t>
            </a:r>
          </a:p>
          <a:p>
            <a:pPr lvl="3"/>
            <a:r>
              <a:rPr lang="en-US" dirty="0"/>
              <a:t>Fourth level (</a:t>
            </a:r>
            <a:r>
              <a:rPr lang="en-US" dirty="0" err="1"/>
              <a:t>Orgon</a:t>
            </a:r>
            <a:r>
              <a:rPr lang="en-US" dirty="0"/>
              <a:t> Slab Light, 16)</a:t>
            </a:r>
          </a:p>
          <a:p>
            <a:pPr lvl="4"/>
            <a:r>
              <a:rPr lang="en-US" dirty="0"/>
              <a:t>Fifth level (</a:t>
            </a:r>
            <a:r>
              <a:rPr lang="en-US" dirty="0" err="1"/>
              <a:t>Orgon</a:t>
            </a:r>
            <a:r>
              <a:rPr lang="en-US" dirty="0"/>
              <a:t> Slab Light, 14)</a:t>
            </a:r>
          </a:p>
        </p:txBody>
      </p:sp>
      <p:pic>
        <p:nvPicPr>
          <p:cNvPr id="9" name="Picture 8"/>
          <p:cNvPicPr>
            <a:picLocks noChangeAspect="1"/>
          </p:cNvPicPr>
          <p:nvPr userDrawn="1"/>
        </p:nvPicPr>
        <p:blipFill>
          <a:blip r:embed="rId2"/>
          <a:stretch>
            <a:fillRect/>
          </a:stretch>
        </p:blipFill>
        <p:spPr>
          <a:xfrm>
            <a:off x="7644057" y="5522384"/>
            <a:ext cx="1349466" cy="1091480"/>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189984"/>
            <a:ext cx="9342553" cy="467127"/>
          </a:xfrm>
          <a:prstGeom prst="rect">
            <a:avLst/>
          </a:prstGeom>
        </p:spPr>
      </p:pic>
    </p:spTree>
    <p:extLst>
      <p:ext uri="{BB962C8B-B14F-4D97-AF65-F5344CB8AC3E}">
        <p14:creationId xmlns:p14="http://schemas.microsoft.com/office/powerpoint/2010/main" val="1145427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8368" y="2320241"/>
            <a:ext cx="8197114" cy="3117863"/>
          </a:xfrm>
          <a:prstGeom prst="rect">
            <a:avLst/>
          </a:prstGeom>
        </p:spPr>
        <p:txBody>
          <a:bodyPr/>
          <a:lstStyle>
            <a:lvl1pPr marL="342900" indent="-342900">
              <a:buFont typeface="Lucida Grande"/>
              <a:buChar char="&gt;"/>
              <a:defRPr sz="2400" b="0" i="0" baseline="0">
                <a:solidFill>
                  <a:srgbClr val="509E2F"/>
                </a:solidFill>
                <a:latin typeface="Orgon Slab ExtraLight"/>
                <a:cs typeface="Orgon Slab ExtraLight"/>
              </a:defRPr>
            </a:lvl1pPr>
            <a:lvl2pPr>
              <a:defRPr sz="2000" b="0" i="0" baseline="0">
                <a:solidFill>
                  <a:srgbClr val="509E2F"/>
                </a:solidFill>
                <a:latin typeface="Orgon Slab ExtraLight"/>
                <a:cs typeface="Orgon Slab ExtraLight"/>
              </a:defRPr>
            </a:lvl2pPr>
            <a:lvl3pPr marL="1143000" indent="-228600">
              <a:buSzPct val="100000"/>
              <a:buFont typeface="Lucida Grande"/>
              <a:buChar char="&gt;"/>
              <a:defRPr sz="1800" b="0" i="0" baseline="0">
                <a:solidFill>
                  <a:srgbClr val="509E2F"/>
                </a:solidFill>
                <a:latin typeface="Orgon Slab ExtraLight"/>
                <a:cs typeface="Orgon Slab ExtraLight"/>
              </a:defRPr>
            </a:lvl3pPr>
            <a:lvl4pPr>
              <a:defRPr sz="1600" b="0" i="0" baseline="0">
                <a:solidFill>
                  <a:srgbClr val="509E2F"/>
                </a:solidFill>
                <a:latin typeface="Orgon Slab ExtraLight"/>
                <a:cs typeface="Orgon Slab ExtraLight"/>
              </a:defRPr>
            </a:lvl4pPr>
            <a:lvl5pPr marL="2057400" indent="-228600">
              <a:buFont typeface="Lucida Grande"/>
              <a:buChar char="&gt;"/>
              <a:defRPr sz="1400" b="0" i="0" baseline="0">
                <a:solidFill>
                  <a:srgbClr val="509E2F"/>
                </a:solidFill>
                <a:latin typeface="Orgon Slab ExtraLight"/>
                <a:cs typeface="Orgon Slab ExtraLight"/>
              </a:defRPr>
            </a:lvl5pPr>
          </a:lstStyle>
          <a:p>
            <a:pPr lvl="0"/>
            <a:r>
              <a:rPr lang="en-US" dirty="0"/>
              <a:t>Content here (</a:t>
            </a:r>
            <a:r>
              <a:rPr lang="en-US" dirty="0" err="1"/>
              <a:t>Orgon</a:t>
            </a:r>
            <a:r>
              <a:rPr lang="en-US" dirty="0"/>
              <a:t> Slab </a:t>
            </a:r>
            <a:r>
              <a:rPr lang="en-US" dirty="0" err="1"/>
              <a:t>ExtraLight</a:t>
            </a:r>
            <a:r>
              <a:rPr lang="en-US" dirty="0"/>
              <a:t>, 24 pt.)</a:t>
            </a:r>
          </a:p>
          <a:p>
            <a:pPr lvl="1"/>
            <a:r>
              <a:rPr lang="en-US" dirty="0"/>
              <a:t>Second level (</a:t>
            </a:r>
            <a:r>
              <a:rPr lang="en-US" dirty="0" err="1"/>
              <a:t>Orgon</a:t>
            </a:r>
            <a:r>
              <a:rPr lang="en-US" dirty="0"/>
              <a:t> Slab </a:t>
            </a:r>
            <a:r>
              <a:rPr lang="en-US" dirty="0" err="1"/>
              <a:t>ExtraLight</a:t>
            </a:r>
            <a:r>
              <a:rPr lang="en-US" dirty="0"/>
              <a:t>, 20)</a:t>
            </a:r>
          </a:p>
          <a:p>
            <a:pPr lvl="2"/>
            <a:r>
              <a:rPr lang="en-US" dirty="0"/>
              <a:t>Third level (</a:t>
            </a:r>
            <a:r>
              <a:rPr lang="en-US" dirty="0" err="1"/>
              <a:t>Orgon</a:t>
            </a:r>
            <a:r>
              <a:rPr lang="en-US" dirty="0"/>
              <a:t> Slab </a:t>
            </a:r>
            <a:r>
              <a:rPr lang="en-US" dirty="0" err="1"/>
              <a:t>ExtraLight</a:t>
            </a:r>
            <a:r>
              <a:rPr lang="en-US" dirty="0"/>
              <a:t>, 18)</a:t>
            </a:r>
          </a:p>
          <a:p>
            <a:pPr lvl="3"/>
            <a:r>
              <a:rPr lang="en-US" dirty="0"/>
              <a:t>Fourth level (</a:t>
            </a:r>
            <a:r>
              <a:rPr lang="en-US" dirty="0" err="1"/>
              <a:t>Orgon</a:t>
            </a:r>
            <a:r>
              <a:rPr lang="en-US" dirty="0"/>
              <a:t> Slab </a:t>
            </a:r>
            <a:r>
              <a:rPr lang="en-US" dirty="0" err="1"/>
              <a:t>ExtraLight</a:t>
            </a:r>
            <a:r>
              <a:rPr lang="en-US" dirty="0"/>
              <a:t>, 16)</a:t>
            </a:r>
          </a:p>
          <a:p>
            <a:pPr lvl="4"/>
            <a:r>
              <a:rPr lang="en-US" dirty="0"/>
              <a:t>Fifth level (</a:t>
            </a:r>
            <a:r>
              <a:rPr lang="en-US" dirty="0" err="1"/>
              <a:t>Orgon</a:t>
            </a:r>
            <a:r>
              <a:rPr lang="en-US" dirty="0"/>
              <a:t> Slab </a:t>
            </a:r>
            <a:r>
              <a:rPr lang="en-US" dirty="0" err="1"/>
              <a:t>ExtraLight</a:t>
            </a:r>
            <a:r>
              <a:rPr lang="en-US" dirty="0"/>
              <a:t>, 14)</a:t>
            </a:r>
          </a:p>
        </p:txBody>
      </p:sp>
      <p:sp>
        <p:nvSpPr>
          <p:cNvPr id="6" name="Text Placeholder 5"/>
          <p:cNvSpPr>
            <a:spLocks noGrp="1"/>
          </p:cNvSpPr>
          <p:nvPr>
            <p:ph type="body" sz="quarter" idx="12" hasCustomPrompt="1"/>
          </p:nvPr>
        </p:nvSpPr>
        <p:spPr>
          <a:xfrm>
            <a:off x="671757" y="1730668"/>
            <a:ext cx="8184662" cy="411171"/>
          </a:xfrm>
          <a:prstGeom prst="rect">
            <a:avLst/>
          </a:prstGeom>
        </p:spPr>
        <p:txBody>
          <a:bodyPr>
            <a:noAutofit/>
          </a:bodyPr>
          <a:lstStyle>
            <a:lvl1pPr marL="0" indent="0">
              <a:lnSpc>
                <a:spcPct val="90000"/>
              </a:lnSpc>
              <a:buNone/>
              <a:defRPr sz="2400" b="0" i="0" baseline="0">
                <a:solidFill>
                  <a:srgbClr val="509E2F"/>
                </a:solidFill>
                <a:latin typeface="Orgon Slab Light"/>
                <a:cs typeface="Orgon Slab Light"/>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(ORGON SLAB LIGHT, 24 PT.)</a:t>
            </a:r>
          </a:p>
        </p:txBody>
      </p:sp>
      <p:pic>
        <p:nvPicPr>
          <p:cNvPr id="8" name="Picture 7"/>
          <p:cNvPicPr>
            <a:picLocks noChangeAspect="1"/>
          </p:cNvPicPr>
          <p:nvPr userDrawn="1"/>
        </p:nvPicPr>
        <p:blipFill>
          <a:blip r:embed="rId2"/>
          <a:stretch>
            <a:fillRect/>
          </a:stretch>
        </p:blipFill>
        <p:spPr>
          <a:xfrm>
            <a:off x="7644384" y="5522977"/>
            <a:ext cx="1347216" cy="1089660"/>
          </a:xfrm>
          <a:prstGeom prst="rect">
            <a:avLst/>
          </a:prstGeom>
        </p:spPr>
      </p:pic>
      <p:pic>
        <p:nvPicPr>
          <p:cNvPr id="10" name="Picture 9" descr="SquGrid_362.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65100"/>
            <a:ext cx="9144000" cy="457200"/>
          </a:xfrm>
          <a:prstGeom prst="rect">
            <a:avLst/>
          </a:prstGeom>
        </p:spPr>
      </p:pic>
      <p:sp>
        <p:nvSpPr>
          <p:cNvPr id="7" name="Text Placeholder 5"/>
          <p:cNvSpPr>
            <a:spLocks noGrp="1"/>
          </p:cNvSpPr>
          <p:nvPr>
            <p:ph type="body" sz="quarter" idx="13" hasCustomPrompt="1"/>
          </p:nvPr>
        </p:nvSpPr>
        <p:spPr>
          <a:xfrm>
            <a:off x="824157" y="523910"/>
            <a:ext cx="8184662" cy="991999"/>
          </a:xfrm>
          <a:prstGeom prst="rect">
            <a:avLst/>
          </a:prstGeom>
        </p:spPr>
        <p:txBody>
          <a:bodyPr>
            <a:normAutofit/>
          </a:bodyPr>
          <a:lstStyle>
            <a:lvl1pPr marL="0" indent="0">
              <a:lnSpc>
                <a:spcPct val="90000"/>
              </a:lnSpc>
              <a:buNone/>
              <a:defRPr sz="3000" b="0" i="0" baseline="0">
                <a:solidFill>
                  <a:srgbClr val="509E2F"/>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Tree>
    <p:extLst>
      <p:ext uri="{BB962C8B-B14F-4D97-AF65-F5344CB8AC3E}">
        <p14:creationId xmlns:p14="http://schemas.microsoft.com/office/powerpoint/2010/main" val="30728726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5" y="1736726"/>
            <a:ext cx="8021637" cy="4432300"/>
          </a:xfrm>
          <a:prstGeom prst="rect">
            <a:avLst/>
          </a:prstGeom>
        </p:spPr>
        <p:txBody>
          <a:bodyPr>
            <a:normAutofit/>
          </a:bodyPr>
          <a:lstStyle>
            <a:lvl1pPr marL="0" indent="0">
              <a:buNone/>
              <a:defRPr sz="2400" b="0" i="0" baseline="0">
                <a:solidFill>
                  <a:srgbClr val="FAF6EC"/>
                </a:solidFill>
                <a:latin typeface="Orgon Slab"/>
                <a:cs typeface="Orgon Slab"/>
              </a:defRPr>
            </a:lvl1pPr>
          </a:lstStyle>
          <a:p>
            <a:r>
              <a:rPr lang="en-US" dirty="0"/>
              <a:t>Graphic Here</a:t>
            </a:r>
          </a:p>
        </p:txBody>
      </p:sp>
      <p:sp>
        <p:nvSpPr>
          <p:cNvPr id="1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chemeClr val="bg1">
                    <a:lumMod val="20000"/>
                    <a:lumOff val="80000"/>
                  </a:schemeClr>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pic>
        <p:nvPicPr>
          <p:cNvPr id="8" name="Picture 7"/>
          <p:cNvPicPr>
            <a:picLocks noChangeAspect="1"/>
          </p:cNvPicPr>
          <p:nvPr userDrawn="1"/>
        </p:nvPicPr>
        <p:blipFill>
          <a:blip r:embed="rId2"/>
          <a:stretch>
            <a:fillRect/>
          </a:stretch>
        </p:blipFill>
        <p:spPr>
          <a:xfrm>
            <a:off x="7644057" y="5522384"/>
            <a:ext cx="1349466" cy="1091480"/>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189984"/>
            <a:ext cx="9342553" cy="467127"/>
          </a:xfrm>
          <a:prstGeom prst="rect">
            <a:avLst/>
          </a:prstGeom>
        </p:spPr>
      </p:pic>
    </p:spTree>
    <p:extLst>
      <p:ext uri="{BB962C8B-B14F-4D97-AF65-F5344CB8AC3E}">
        <p14:creationId xmlns:p14="http://schemas.microsoft.com/office/powerpoint/2010/main" val="364252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6" name="Text Placeholder 9"/>
          <p:cNvSpPr>
            <a:spLocks noGrp="1"/>
          </p:cNvSpPr>
          <p:nvPr>
            <p:ph type="body" sz="quarter" idx="11" hasCustomPrompt="1"/>
          </p:nvPr>
        </p:nvSpPr>
        <p:spPr>
          <a:xfrm>
            <a:off x="659305" y="1736727"/>
            <a:ext cx="8196210" cy="3701376"/>
          </a:xfrm>
          <a:prstGeom prst="rect">
            <a:avLst/>
          </a:prstGeom>
        </p:spPr>
        <p:txBody>
          <a:bodyPr/>
          <a:lstStyle>
            <a:lvl1pPr marL="342900" indent="-342900">
              <a:buFont typeface="Lucida Grande"/>
              <a:buChar char="&gt;"/>
              <a:defRPr sz="2400" b="0" i="0" baseline="0">
                <a:solidFill>
                  <a:srgbClr val="509E2F"/>
                </a:solidFill>
                <a:latin typeface="Orgon Slab Light"/>
                <a:cs typeface="Orgon Slab Light"/>
              </a:defRPr>
            </a:lvl1pPr>
            <a:lvl2pPr>
              <a:defRPr sz="2000" b="0" i="0" baseline="0">
                <a:solidFill>
                  <a:srgbClr val="509E2F"/>
                </a:solidFill>
                <a:latin typeface="Orgon Slab Light"/>
                <a:cs typeface="Orgon Slab Light"/>
              </a:defRPr>
            </a:lvl2pPr>
            <a:lvl3pPr marL="1143000" indent="-228600">
              <a:buSzPct val="100000"/>
              <a:buFont typeface="Lucida Grande"/>
              <a:buChar char="&gt;"/>
              <a:defRPr sz="1800" b="0" i="0" baseline="0">
                <a:solidFill>
                  <a:srgbClr val="509E2F"/>
                </a:solidFill>
                <a:latin typeface="Orgon Slab Light"/>
                <a:cs typeface="Orgon Slab Light"/>
              </a:defRPr>
            </a:lvl3pPr>
            <a:lvl4pPr>
              <a:defRPr sz="1600" b="0" i="0" baseline="0">
                <a:solidFill>
                  <a:srgbClr val="509E2F"/>
                </a:solidFill>
                <a:latin typeface="Orgon Slab Light"/>
                <a:cs typeface="Orgon Slab Light"/>
              </a:defRPr>
            </a:lvl4pPr>
            <a:lvl5pPr marL="2057400" indent="-228600">
              <a:buFont typeface="Lucida Grande"/>
              <a:buChar char="&gt;"/>
              <a:defRPr sz="1400" b="0" i="0" baseline="0">
                <a:solidFill>
                  <a:srgbClr val="509E2F"/>
                </a:solidFill>
                <a:latin typeface="Orgon Slab Light"/>
                <a:cs typeface="Orgon Slab Light"/>
              </a:defRPr>
            </a:lvl5pPr>
          </a:lstStyle>
          <a:p>
            <a:pPr lvl="0"/>
            <a:r>
              <a:rPr lang="en-US" dirty="0"/>
              <a:t>Bulleted content here (</a:t>
            </a:r>
            <a:r>
              <a:rPr lang="en-US" dirty="0" err="1"/>
              <a:t>Orgon</a:t>
            </a:r>
            <a:r>
              <a:rPr lang="en-US" dirty="0"/>
              <a:t> Slab Light, 24 pt.)</a:t>
            </a:r>
          </a:p>
          <a:p>
            <a:pPr lvl="1"/>
            <a:r>
              <a:rPr lang="en-US" dirty="0"/>
              <a:t>Second level (</a:t>
            </a:r>
            <a:r>
              <a:rPr lang="en-US" dirty="0" err="1"/>
              <a:t>Orgon</a:t>
            </a:r>
            <a:r>
              <a:rPr lang="en-US" dirty="0"/>
              <a:t> Slab Light, 20)</a:t>
            </a:r>
          </a:p>
          <a:p>
            <a:pPr lvl="2"/>
            <a:r>
              <a:rPr lang="en-US" dirty="0"/>
              <a:t>Third level (</a:t>
            </a:r>
            <a:r>
              <a:rPr lang="en-US" dirty="0" err="1"/>
              <a:t>Orgon</a:t>
            </a:r>
            <a:r>
              <a:rPr lang="en-US" dirty="0"/>
              <a:t> Slab Light, 18)</a:t>
            </a:r>
          </a:p>
          <a:p>
            <a:pPr lvl="3"/>
            <a:r>
              <a:rPr lang="en-US" dirty="0"/>
              <a:t>Fourth level (</a:t>
            </a:r>
            <a:r>
              <a:rPr lang="en-US" dirty="0" err="1"/>
              <a:t>Orgon</a:t>
            </a:r>
            <a:r>
              <a:rPr lang="en-US" dirty="0"/>
              <a:t> Slab Light, 16)</a:t>
            </a:r>
          </a:p>
          <a:p>
            <a:pPr lvl="4"/>
            <a:r>
              <a:rPr lang="en-US" dirty="0"/>
              <a:t>Fifth level (</a:t>
            </a:r>
            <a:r>
              <a:rPr lang="en-US" dirty="0" err="1"/>
              <a:t>Orgon</a:t>
            </a:r>
            <a:r>
              <a:rPr lang="en-US" dirty="0"/>
              <a:t> Slab Light, 14)</a:t>
            </a:r>
          </a:p>
        </p:txBody>
      </p:sp>
      <p:pic>
        <p:nvPicPr>
          <p:cNvPr id="9" name="Picture 8" descr="SquGrid_36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5100"/>
            <a:ext cx="9144000" cy="457200"/>
          </a:xfrm>
          <a:prstGeom prst="rect">
            <a:avLst/>
          </a:prstGeom>
        </p:spPr>
      </p:pic>
      <p:pic>
        <p:nvPicPr>
          <p:cNvPr id="11" name="Picture 10"/>
          <p:cNvPicPr>
            <a:picLocks noChangeAspect="1"/>
          </p:cNvPicPr>
          <p:nvPr userDrawn="1"/>
        </p:nvPicPr>
        <p:blipFill>
          <a:blip r:embed="rId3"/>
          <a:stretch>
            <a:fillRect/>
          </a:stretch>
        </p:blipFill>
        <p:spPr>
          <a:xfrm>
            <a:off x="7644384" y="5522977"/>
            <a:ext cx="1347216" cy="1089660"/>
          </a:xfrm>
          <a:prstGeom prst="rect">
            <a:avLst/>
          </a:prstGeom>
        </p:spPr>
      </p:pic>
      <p:sp>
        <p:nvSpPr>
          <p:cNvPr id="7" name="Text Placeholder 5"/>
          <p:cNvSpPr>
            <a:spLocks noGrp="1"/>
          </p:cNvSpPr>
          <p:nvPr>
            <p:ph type="body" sz="quarter" idx="12" hasCustomPrompt="1"/>
          </p:nvPr>
        </p:nvSpPr>
        <p:spPr>
          <a:xfrm>
            <a:off x="824157" y="523910"/>
            <a:ext cx="8184662" cy="991999"/>
          </a:xfrm>
          <a:prstGeom prst="rect">
            <a:avLst/>
          </a:prstGeom>
        </p:spPr>
        <p:txBody>
          <a:bodyPr>
            <a:normAutofit/>
          </a:bodyPr>
          <a:lstStyle>
            <a:lvl1pPr marL="0" indent="0">
              <a:lnSpc>
                <a:spcPct val="90000"/>
              </a:lnSpc>
              <a:buNone/>
              <a:defRPr sz="3000" b="0" i="0" baseline="0">
                <a:solidFill>
                  <a:srgbClr val="509E2F"/>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Tree>
    <p:extLst>
      <p:ext uri="{BB962C8B-B14F-4D97-AF65-F5344CB8AC3E}">
        <p14:creationId xmlns:p14="http://schemas.microsoft.com/office/powerpoint/2010/main" val="1450220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5" y="1736726"/>
            <a:ext cx="8021637" cy="3656655"/>
          </a:xfrm>
          <a:prstGeom prst="rect">
            <a:avLst/>
          </a:prstGeom>
        </p:spPr>
        <p:txBody>
          <a:bodyPr>
            <a:normAutofit/>
          </a:bodyPr>
          <a:lstStyle>
            <a:lvl1pPr marL="0" indent="0">
              <a:buNone/>
              <a:defRPr sz="2400" b="0" i="0" baseline="0">
                <a:solidFill>
                  <a:srgbClr val="509E2F"/>
                </a:solidFill>
                <a:latin typeface="Orgon Slab Light"/>
                <a:cs typeface="Orgon Slab Light"/>
              </a:defRPr>
            </a:lvl1pPr>
          </a:lstStyle>
          <a:p>
            <a:r>
              <a:rPr lang="en-US" dirty="0"/>
              <a:t>Graphic Here</a:t>
            </a:r>
          </a:p>
        </p:txBody>
      </p:sp>
      <p:pic>
        <p:nvPicPr>
          <p:cNvPr id="8" name="Picture 7" descr="SquGrid_36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5100"/>
            <a:ext cx="9144000" cy="457200"/>
          </a:xfrm>
          <a:prstGeom prst="rect">
            <a:avLst/>
          </a:prstGeom>
        </p:spPr>
      </p:pic>
      <p:pic>
        <p:nvPicPr>
          <p:cNvPr id="9" name="Picture 8"/>
          <p:cNvPicPr>
            <a:picLocks noChangeAspect="1"/>
          </p:cNvPicPr>
          <p:nvPr userDrawn="1"/>
        </p:nvPicPr>
        <p:blipFill>
          <a:blip r:embed="rId3"/>
          <a:stretch>
            <a:fillRect/>
          </a:stretch>
        </p:blipFill>
        <p:spPr>
          <a:xfrm>
            <a:off x="7644384" y="5522977"/>
            <a:ext cx="1347216" cy="1089660"/>
          </a:xfrm>
          <a:prstGeom prst="rect">
            <a:avLst/>
          </a:prstGeom>
        </p:spPr>
      </p:pic>
      <p:sp>
        <p:nvSpPr>
          <p:cNvPr id="6" name="Text Placeholder 5"/>
          <p:cNvSpPr>
            <a:spLocks noGrp="1"/>
          </p:cNvSpPr>
          <p:nvPr>
            <p:ph type="body" sz="quarter" idx="13" hasCustomPrompt="1"/>
          </p:nvPr>
        </p:nvSpPr>
        <p:spPr>
          <a:xfrm>
            <a:off x="824157" y="523910"/>
            <a:ext cx="8184662" cy="991999"/>
          </a:xfrm>
          <a:prstGeom prst="rect">
            <a:avLst/>
          </a:prstGeom>
        </p:spPr>
        <p:txBody>
          <a:bodyPr>
            <a:normAutofit/>
          </a:bodyPr>
          <a:lstStyle>
            <a:lvl1pPr marL="0" indent="0">
              <a:lnSpc>
                <a:spcPct val="90000"/>
              </a:lnSpc>
              <a:buNone/>
              <a:defRPr sz="3000" b="0" i="0" baseline="0">
                <a:solidFill>
                  <a:srgbClr val="509E2F"/>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Tree>
    <p:extLst>
      <p:ext uri="{BB962C8B-B14F-4D97-AF65-F5344CB8AC3E}">
        <p14:creationId xmlns:p14="http://schemas.microsoft.com/office/powerpoint/2010/main" val="2489552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ext Placeholder 5"/>
          <p:cNvSpPr>
            <a:spLocks noGrp="1"/>
          </p:cNvSpPr>
          <p:nvPr>
            <p:ph type="body" sz="quarter" idx="10" hasCustomPrompt="1"/>
          </p:nvPr>
        </p:nvSpPr>
        <p:spPr>
          <a:xfrm>
            <a:off x="671757" y="1894009"/>
            <a:ext cx="6972300" cy="2641756"/>
          </a:xfrm>
          <a:prstGeom prst="rect">
            <a:avLst/>
          </a:prstGeom>
        </p:spPr>
        <p:txBody>
          <a:bodyPr>
            <a:normAutofit/>
          </a:bodyPr>
          <a:lstStyle>
            <a:lvl1pPr marL="0" indent="0">
              <a:lnSpc>
                <a:spcPct val="100000"/>
              </a:lnSpc>
              <a:buNone/>
              <a:defRPr sz="5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ORGON SLAB MEDIUM, 50 PT. </a:t>
            </a:r>
          </a:p>
        </p:txBody>
      </p:sp>
      <p:pic>
        <p:nvPicPr>
          <p:cNvPr id="10" name="Picture 9"/>
          <p:cNvPicPr>
            <a:picLocks noChangeAspect="1"/>
          </p:cNvPicPr>
          <p:nvPr userDrawn="1"/>
        </p:nvPicPr>
        <p:blipFill>
          <a:blip r:embed="rId2"/>
          <a:stretch>
            <a:fillRect/>
          </a:stretch>
        </p:blipFill>
        <p:spPr>
          <a:xfrm>
            <a:off x="7644057" y="5522384"/>
            <a:ext cx="1349466" cy="1091480"/>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spTree>
    <p:extLst>
      <p:ext uri="{BB962C8B-B14F-4D97-AF65-F5344CB8AC3E}">
        <p14:creationId xmlns:p14="http://schemas.microsoft.com/office/powerpoint/2010/main" val="3029503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4" name="Text Placeholder 9"/>
          <p:cNvSpPr>
            <a:spLocks noGrp="1"/>
          </p:cNvSpPr>
          <p:nvPr>
            <p:ph type="body" sz="quarter" idx="11" hasCustomPrompt="1"/>
          </p:nvPr>
        </p:nvSpPr>
        <p:spPr>
          <a:xfrm>
            <a:off x="659305" y="2320239"/>
            <a:ext cx="8197114" cy="3810087"/>
          </a:xfrm>
          <a:prstGeom prst="rect">
            <a:avLst/>
          </a:prstGeom>
        </p:spPr>
        <p:txBody>
          <a:bodyPr/>
          <a:lstStyle>
            <a:lvl1pPr marL="342900" indent="-342900">
              <a:buFont typeface="Lucida Grande"/>
              <a:buChar char="&gt;"/>
              <a:defRPr sz="2400" b="0" i="0" baseline="0">
                <a:solidFill>
                  <a:srgbClr val="003B49"/>
                </a:solidFill>
                <a:latin typeface="Orgon Slab ExtraLight"/>
                <a:cs typeface="Orgon Slab ExtraLight"/>
              </a:defRPr>
            </a:lvl1pPr>
            <a:lvl2pPr>
              <a:defRPr sz="2000" b="0" i="0" baseline="0">
                <a:solidFill>
                  <a:srgbClr val="003B49"/>
                </a:solidFill>
                <a:latin typeface="Orgon Slab ExtraLight"/>
                <a:cs typeface="Orgon Slab ExtraLight"/>
              </a:defRPr>
            </a:lvl2pPr>
            <a:lvl3pPr marL="1143000" indent="-228600">
              <a:buSzPct val="100000"/>
              <a:buFont typeface="Lucida Grande"/>
              <a:buChar char="&gt;"/>
              <a:defRPr sz="1800" b="0" i="0" baseline="0">
                <a:solidFill>
                  <a:srgbClr val="003B49"/>
                </a:solidFill>
                <a:latin typeface="Orgon Slab ExtraLight"/>
                <a:cs typeface="Orgon Slab ExtraLight"/>
              </a:defRPr>
            </a:lvl3pPr>
            <a:lvl4pPr>
              <a:defRPr sz="1600" b="0" i="0" baseline="0">
                <a:solidFill>
                  <a:srgbClr val="003B49"/>
                </a:solidFill>
                <a:latin typeface="Orgon Slab ExtraLight"/>
                <a:cs typeface="Orgon Slab ExtraLight"/>
              </a:defRPr>
            </a:lvl4pPr>
            <a:lvl5pPr marL="2057400" indent="-228600">
              <a:buFont typeface="Lucida Grande"/>
              <a:buChar char="&gt;"/>
              <a:defRPr sz="1400" b="0" i="0" baseline="0">
                <a:solidFill>
                  <a:srgbClr val="003B49"/>
                </a:solidFill>
                <a:latin typeface="Orgon Slab ExtraLight"/>
                <a:cs typeface="Orgon Slab ExtraLight"/>
              </a:defRPr>
            </a:lvl5pPr>
          </a:lstStyle>
          <a:p>
            <a:pPr lvl="0"/>
            <a:r>
              <a:rPr lang="en-US" dirty="0"/>
              <a:t>Content here (</a:t>
            </a:r>
            <a:r>
              <a:rPr lang="en-US" dirty="0" err="1"/>
              <a:t>Orgon</a:t>
            </a:r>
            <a:r>
              <a:rPr lang="en-US" dirty="0"/>
              <a:t> Slab </a:t>
            </a:r>
            <a:r>
              <a:rPr lang="en-US" dirty="0" err="1"/>
              <a:t>ExtraLight</a:t>
            </a:r>
            <a:r>
              <a:rPr lang="en-US" dirty="0"/>
              <a:t>, 24 pt.)</a:t>
            </a:r>
          </a:p>
          <a:p>
            <a:pPr lvl="1"/>
            <a:r>
              <a:rPr lang="en-US" dirty="0"/>
              <a:t>Second level (</a:t>
            </a:r>
            <a:r>
              <a:rPr lang="en-US" dirty="0" err="1"/>
              <a:t>Orgon</a:t>
            </a:r>
            <a:r>
              <a:rPr lang="en-US" dirty="0"/>
              <a:t> Slab </a:t>
            </a:r>
            <a:r>
              <a:rPr lang="en-US" dirty="0" err="1"/>
              <a:t>ExtraLight</a:t>
            </a:r>
            <a:r>
              <a:rPr lang="en-US" dirty="0"/>
              <a:t>, 20)</a:t>
            </a:r>
          </a:p>
          <a:p>
            <a:pPr lvl="2"/>
            <a:r>
              <a:rPr lang="en-US" dirty="0"/>
              <a:t>Third level (</a:t>
            </a:r>
            <a:r>
              <a:rPr lang="en-US" dirty="0" err="1"/>
              <a:t>Orgon</a:t>
            </a:r>
            <a:r>
              <a:rPr lang="en-US" dirty="0"/>
              <a:t> Slab </a:t>
            </a:r>
            <a:r>
              <a:rPr lang="en-US" dirty="0" err="1"/>
              <a:t>ExtraLight</a:t>
            </a:r>
            <a:r>
              <a:rPr lang="en-US" dirty="0"/>
              <a:t>, 18)</a:t>
            </a:r>
          </a:p>
          <a:p>
            <a:pPr lvl="3"/>
            <a:r>
              <a:rPr lang="en-US" dirty="0"/>
              <a:t>Fourth level (</a:t>
            </a:r>
            <a:r>
              <a:rPr lang="en-US" dirty="0" err="1"/>
              <a:t>Orgon</a:t>
            </a:r>
            <a:r>
              <a:rPr lang="en-US" dirty="0"/>
              <a:t> Slab </a:t>
            </a:r>
            <a:r>
              <a:rPr lang="en-US" dirty="0" err="1"/>
              <a:t>ExtraLight</a:t>
            </a:r>
            <a:r>
              <a:rPr lang="en-US" dirty="0"/>
              <a:t>, 16)</a:t>
            </a:r>
          </a:p>
          <a:p>
            <a:pPr lvl="4"/>
            <a:r>
              <a:rPr lang="en-US" dirty="0"/>
              <a:t>Fifth level (</a:t>
            </a:r>
            <a:r>
              <a:rPr lang="en-US" dirty="0" err="1"/>
              <a:t>Orgon</a:t>
            </a:r>
            <a:r>
              <a:rPr lang="en-US" dirty="0"/>
              <a:t> Slab </a:t>
            </a:r>
            <a:r>
              <a:rPr lang="en-US" dirty="0" err="1"/>
              <a:t>ExtraLight</a:t>
            </a:r>
            <a:r>
              <a:rPr lang="en-US" dirty="0"/>
              <a:t>, 14)</a:t>
            </a:r>
          </a:p>
        </p:txBody>
      </p:sp>
      <p:sp>
        <p:nvSpPr>
          <p:cNvPr id="6" name="Text Placeholder 5"/>
          <p:cNvSpPr>
            <a:spLocks noGrp="1"/>
          </p:cNvSpPr>
          <p:nvPr>
            <p:ph type="body" sz="quarter" idx="12" hasCustomPrompt="1"/>
          </p:nvPr>
        </p:nvSpPr>
        <p:spPr>
          <a:xfrm>
            <a:off x="671757" y="1730668"/>
            <a:ext cx="8184662" cy="411171"/>
          </a:xfrm>
          <a:prstGeom prst="rect">
            <a:avLst/>
          </a:prstGeom>
        </p:spPr>
        <p:txBody>
          <a:bodyPr>
            <a:noAutofit/>
          </a:bodyPr>
          <a:lstStyle>
            <a:lvl1pPr marL="0" indent="0">
              <a:lnSpc>
                <a:spcPct val="90000"/>
              </a:lnSpc>
              <a:buNone/>
              <a:defRPr sz="2400" b="0" i="0" baseline="0">
                <a:solidFill>
                  <a:srgbClr val="003B49"/>
                </a:solidFill>
                <a:latin typeface="Orgon Slab Light"/>
                <a:cs typeface="Orgon Slab Light"/>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(ORGON SLAB LIGHT, 24 PT.)</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12" name="Picture 11"/>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558263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6" name="Text Placeholder 9"/>
          <p:cNvSpPr>
            <a:spLocks noGrp="1"/>
          </p:cNvSpPr>
          <p:nvPr>
            <p:ph type="body" sz="quarter" idx="11" hasCustomPrompt="1"/>
          </p:nvPr>
        </p:nvSpPr>
        <p:spPr>
          <a:xfrm>
            <a:off x="659305" y="1736726"/>
            <a:ext cx="8196210" cy="4015497"/>
          </a:xfrm>
          <a:prstGeom prst="rect">
            <a:avLst/>
          </a:prstGeom>
        </p:spPr>
        <p:txBody>
          <a:bodyPr/>
          <a:lstStyle>
            <a:lvl1pPr marL="342900" indent="-342900">
              <a:buFont typeface="Lucida Grande"/>
              <a:buChar char="&gt;"/>
              <a:defRPr sz="2400" b="0" i="0" baseline="0">
                <a:solidFill>
                  <a:srgbClr val="003B49"/>
                </a:solidFill>
                <a:latin typeface="Orgon Slab Light"/>
                <a:cs typeface="Orgon Slab Light"/>
              </a:defRPr>
            </a:lvl1pPr>
            <a:lvl2pPr>
              <a:defRPr sz="2000" b="0" i="0" baseline="0">
                <a:solidFill>
                  <a:srgbClr val="003B49"/>
                </a:solidFill>
                <a:latin typeface="Orgon Slab Light"/>
                <a:cs typeface="Orgon Slab Light"/>
              </a:defRPr>
            </a:lvl2pPr>
            <a:lvl3pPr marL="1143000" indent="-228600">
              <a:buSzPct val="100000"/>
              <a:buFont typeface="Lucida Grande"/>
              <a:buChar char="&gt;"/>
              <a:defRPr sz="1800" b="0" i="0" baseline="0">
                <a:solidFill>
                  <a:srgbClr val="003B49"/>
                </a:solidFill>
                <a:latin typeface="Orgon Slab Light"/>
                <a:cs typeface="Orgon Slab Light"/>
              </a:defRPr>
            </a:lvl3pPr>
            <a:lvl4pPr>
              <a:defRPr sz="1600" b="0" i="0" baseline="0">
                <a:solidFill>
                  <a:srgbClr val="003B49"/>
                </a:solidFill>
                <a:latin typeface="Orgon Slab Light"/>
                <a:cs typeface="Orgon Slab Light"/>
              </a:defRPr>
            </a:lvl4pPr>
            <a:lvl5pPr marL="2057400" indent="-228600">
              <a:buFont typeface="Lucida Grande"/>
              <a:buChar char="&gt;"/>
              <a:defRPr sz="1400" b="0" i="0" baseline="0">
                <a:solidFill>
                  <a:srgbClr val="003B49"/>
                </a:solidFill>
                <a:latin typeface="Orgon Slab Light"/>
                <a:cs typeface="Orgon Slab Light"/>
              </a:defRPr>
            </a:lvl5pPr>
          </a:lstStyle>
          <a:p>
            <a:pPr lvl="0"/>
            <a:r>
              <a:rPr lang="en-US" dirty="0"/>
              <a:t>Bulleted content here (</a:t>
            </a:r>
            <a:r>
              <a:rPr lang="en-US" dirty="0" err="1"/>
              <a:t>Orgon</a:t>
            </a:r>
            <a:r>
              <a:rPr lang="en-US" dirty="0"/>
              <a:t> Slab Light, 24 pt.)</a:t>
            </a:r>
          </a:p>
          <a:p>
            <a:pPr lvl="1"/>
            <a:r>
              <a:rPr lang="en-US" dirty="0"/>
              <a:t>Second level (</a:t>
            </a:r>
            <a:r>
              <a:rPr lang="en-US" dirty="0" err="1"/>
              <a:t>Orgon</a:t>
            </a:r>
            <a:r>
              <a:rPr lang="en-US" dirty="0"/>
              <a:t> Slab Light, 20)</a:t>
            </a:r>
          </a:p>
          <a:p>
            <a:pPr lvl="2"/>
            <a:r>
              <a:rPr lang="en-US" dirty="0"/>
              <a:t>Third level (</a:t>
            </a:r>
            <a:r>
              <a:rPr lang="en-US" dirty="0" err="1"/>
              <a:t>Orgon</a:t>
            </a:r>
            <a:r>
              <a:rPr lang="en-US" dirty="0"/>
              <a:t> Slab Light, 18)</a:t>
            </a:r>
          </a:p>
          <a:p>
            <a:pPr lvl="3"/>
            <a:r>
              <a:rPr lang="en-US" dirty="0"/>
              <a:t>Fourth level (</a:t>
            </a:r>
            <a:r>
              <a:rPr lang="en-US" dirty="0" err="1"/>
              <a:t>Orgon</a:t>
            </a:r>
            <a:r>
              <a:rPr lang="en-US" dirty="0"/>
              <a:t> Slab Light, 16)</a:t>
            </a:r>
          </a:p>
          <a:p>
            <a:pPr lvl="4"/>
            <a:r>
              <a:rPr lang="en-US" dirty="0"/>
              <a:t>Fifth level (</a:t>
            </a:r>
            <a:r>
              <a:rPr lang="en-US" dirty="0" err="1"/>
              <a:t>Orgon</a:t>
            </a:r>
            <a:r>
              <a:rPr lang="en-US" dirty="0"/>
              <a:t> Slab Light14)</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12" name="Picture 11"/>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806958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5" y="1736726"/>
            <a:ext cx="8021637" cy="4432300"/>
          </a:xfrm>
          <a:prstGeom prst="rect">
            <a:avLst/>
          </a:prstGeom>
        </p:spPr>
        <p:txBody>
          <a:bodyPr>
            <a:normAutofit/>
          </a:bodyPr>
          <a:lstStyle>
            <a:lvl1pPr marL="0" indent="0">
              <a:buNone/>
              <a:defRPr sz="2400" b="0" i="0" baseline="0">
                <a:solidFill>
                  <a:srgbClr val="003B49"/>
                </a:solidFill>
                <a:latin typeface="Orgon Slab Light"/>
                <a:cs typeface="Orgon Slab Light"/>
              </a:defRPr>
            </a:lvl1pPr>
          </a:lstStyle>
          <a:p>
            <a:r>
              <a:rPr lang="en-US" dirty="0"/>
              <a:t>Graphic Here</a:t>
            </a:r>
          </a:p>
        </p:txBody>
      </p:sp>
      <p:sp>
        <p:nvSpPr>
          <p:cNvPr id="1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11" name="Picture 10"/>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2724014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8" name="Text Placeholder 5"/>
          <p:cNvSpPr>
            <a:spLocks noGrp="1"/>
          </p:cNvSpPr>
          <p:nvPr>
            <p:ph type="body" sz="quarter" idx="10" hasCustomPrompt="1"/>
          </p:nvPr>
        </p:nvSpPr>
        <p:spPr>
          <a:xfrm>
            <a:off x="671757" y="1842046"/>
            <a:ext cx="6972300" cy="2641756"/>
          </a:xfrm>
          <a:prstGeom prst="rect">
            <a:avLst/>
          </a:prstGeom>
          <a:ln>
            <a:noFill/>
          </a:ln>
        </p:spPr>
        <p:txBody>
          <a:bodyPr>
            <a:normAutofit/>
          </a:bodyPr>
          <a:lstStyle>
            <a:lvl1pPr marL="0" indent="0">
              <a:lnSpc>
                <a:spcPct val="100000"/>
              </a:lnSpc>
              <a:buNone/>
              <a:defRPr sz="5000" b="0" i="0" baseline="0">
                <a:solidFill>
                  <a:srgbClr val="FAF6EC"/>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ORGON SLAB MEDIUM, 50 PT. </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3" name="Picture 2"/>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23902595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B2B4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176121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54" r:id="rId5"/>
    <p:sldLayoutId id="2147483655" r:id="rId6"/>
    <p:sldLayoutId id="2147483656" r:id="rId7"/>
    <p:sldLayoutId id="2147483657"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509E2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11661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registrar.mst.edu/ferpa/"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a:spLocks noGrp="1"/>
          </p:cNvSpPr>
          <p:nvPr>
            <p:ph type="body" sz="quarter" idx="10"/>
          </p:nvPr>
        </p:nvSpPr>
        <p:spPr>
          <a:xfrm>
            <a:off x="805571" y="1031968"/>
            <a:ext cx="6972300" cy="927250"/>
          </a:xfrm>
        </p:spPr>
        <p:txBody>
          <a:bodyPr/>
          <a:lstStyle/>
          <a:p>
            <a:pPr lvl="0" algn="ctr">
              <a:defRPr/>
            </a:pPr>
            <a:r>
              <a:rPr lang="en-US" sz="5400" dirty="0">
                <a:solidFill>
                  <a:srgbClr val="33006F"/>
                </a:solidFill>
                <a:latin typeface="Georgia"/>
                <a:cs typeface="Georgia"/>
              </a:rPr>
              <a:t>FERPA</a:t>
            </a:r>
          </a:p>
        </p:txBody>
      </p:sp>
      <p:sp>
        <p:nvSpPr>
          <p:cNvPr id="2" name="Rectangle 1"/>
          <p:cNvSpPr/>
          <p:nvPr/>
        </p:nvSpPr>
        <p:spPr>
          <a:xfrm>
            <a:off x="1918008" y="1966795"/>
            <a:ext cx="4884235" cy="2554545"/>
          </a:xfrm>
          <a:prstGeom prst="rect">
            <a:avLst/>
          </a:prstGeom>
        </p:spPr>
        <p:txBody>
          <a:bodyPr wrap="square">
            <a:spAutoFit/>
          </a:bodyPr>
          <a:lstStyle/>
          <a:p>
            <a:pPr algn="ctr"/>
            <a:endParaRPr lang="en-US" sz="4000" i="1" dirty="0"/>
          </a:p>
          <a:p>
            <a:pPr algn="ctr"/>
            <a:r>
              <a:rPr lang="en-US" sz="4000" i="1" dirty="0"/>
              <a:t>An introduction to </a:t>
            </a:r>
            <a:br>
              <a:rPr lang="en-US" sz="4000" i="1" dirty="0"/>
            </a:br>
            <a:r>
              <a:rPr lang="en-US" sz="4000" i="1" dirty="0"/>
              <a:t>the Family Educational </a:t>
            </a:r>
            <a:br>
              <a:rPr lang="en-US" sz="4000" i="1" dirty="0"/>
            </a:br>
            <a:r>
              <a:rPr lang="en-US" sz="4000" i="1" dirty="0"/>
              <a:t>Rights and Privacy Act</a:t>
            </a:r>
          </a:p>
        </p:txBody>
      </p:sp>
      <p:sp>
        <p:nvSpPr>
          <p:cNvPr id="4" name="Rectangle 3"/>
          <p:cNvSpPr/>
          <p:nvPr/>
        </p:nvSpPr>
        <p:spPr>
          <a:xfrm>
            <a:off x="2230243" y="5135357"/>
            <a:ext cx="4572000" cy="646331"/>
          </a:xfrm>
          <a:prstGeom prst="rect">
            <a:avLst/>
          </a:prstGeom>
        </p:spPr>
        <p:txBody>
          <a:bodyPr>
            <a:spAutoFit/>
          </a:bodyPr>
          <a:lstStyle/>
          <a:p>
            <a:r>
              <a:rPr lang="en-US" dirty="0"/>
              <a:t>Presented by</a:t>
            </a:r>
            <a:r>
              <a:rPr lang="en-US"/>
              <a:t>: Deanne Jackson, </a:t>
            </a:r>
            <a:r>
              <a:rPr lang="en-US" dirty="0"/>
              <a:t>Registrar’s Office </a:t>
            </a:r>
          </a:p>
        </p:txBody>
      </p:sp>
    </p:spTree>
    <p:extLst>
      <p:ext uri="{BB962C8B-B14F-4D97-AF65-F5344CB8AC3E}">
        <p14:creationId xmlns:p14="http://schemas.microsoft.com/office/powerpoint/2010/main" val="1913477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59305" y="1736727"/>
            <a:ext cx="8196210" cy="4507956"/>
          </a:xfrm>
        </p:spPr>
        <p:txBody>
          <a:bodyPr/>
          <a:lstStyle/>
          <a:p>
            <a:pPr>
              <a:lnSpc>
                <a:spcPct val="90000"/>
              </a:lnSpc>
              <a:spcAft>
                <a:spcPct val="40000"/>
              </a:spcAft>
              <a:defRPr/>
            </a:pPr>
            <a:r>
              <a:rPr lang="en-US" dirty="0"/>
              <a:t>Social security number</a:t>
            </a:r>
          </a:p>
          <a:p>
            <a:pPr>
              <a:lnSpc>
                <a:spcPct val="90000"/>
              </a:lnSpc>
              <a:spcAft>
                <a:spcPct val="40000"/>
              </a:spcAft>
              <a:defRPr/>
            </a:pPr>
            <a:r>
              <a:rPr lang="en-US" dirty="0"/>
              <a:t>Student number</a:t>
            </a:r>
          </a:p>
          <a:p>
            <a:pPr>
              <a:lnSpc>
                <a:spcPct val="90000"/>
              </a:lnSpc>
              <a:spcAft>
                <a:spcPct val="40000"/>
              </a:spcAft>
              <a:defRPr/>
            </a:pPr>
            <a:r>
              <a:rPr lang="en-US" dirty="0"/>
              <a:t>Race/ethnicity/nationality</a:t>
            </a:r>
          </a:p>
          <a:p>
            <a:pPr>
              <a:lnSpc>
                <a:spcPct val="90000"/>
              </a:lnSpc>
              <a:spcAft>
                <a:spcPct val="40000"/>
              </a:spcAft>
              <a:defRPr/>
            </a:pPr>
            <a:r>
              <a:rPr lang="en-US" dirty="0"/>
              <a:t>Gender</a:t>
            </a:r>
          </a:p>
          <a:p>
            <a:pPr>
              <a:lnSpc>
                <a:spcPct val="90000"/>
              </a:lnSpc>
              <a:spcAft>
                <a:spcPct val="40000"/>
              </a:spcAft>
              <a:defRPr/>
            </a:pPr>
            <a:r>
              <a:rPr lang="en-US" dirty="0"/>
              <a:t>Student Class Schedule</a:t>
            </a:r>
          </a:p>
          <a:p>
            <a:pPr>
              <a:lnSpc>
                <a:spcPct val="90000"/>
              </a:lnSpc>
              <a:spcAft>
                <a:spcPct val="40000"/>
              </a:spcAft>
              <a:defRPr/>
            </a:pPr>
            <a:r>
              <a:rPr lang="en-US" dirty="0"/>
              <a:t>Grades</a:t>
            </a:r>
          </a:p>
          <a:p>
            <a:pPr>
              <a:lnSpc>
                <a:spcPct val="90000"/>
              </a:lnSpc>
              <a:spcAft>
                <a:spcPct val="40000"/>
              </a:spcAft>
              <a:defRPr/>
            </a:pPr>
            <a:r>
              <a:rPr lang="en-US" dirty="0"/>
              <a:t>Other “personally identifiable” information without written consent.</a:t>
            </a:r>
          </a:p>
          <a:p>
            <a:endParaRPr lang="en-US" dirty="0"/>
          </a:p>
        </p:txBody>
      </p:sp>
      <p:sp>
        <p:nvSpPr>
          <p:cNvPr id="3" name="Text Placeholder 2"/>
          <p:cNvSpPr>
            <a:spLocks noGrp="1"/>
          </p:cNvSpPr>
          <p:nvPr>
            <p:ph type="body" sz="quarter" idx="12"/>
          </p:nvPr>
        </p:nvSpPr>
        <p:spPr/>
        <p:txBody>
          <a:bodyPr/>
          <a:lstStyle/>
          <a:p>
            <a:r>
              <a:rPr lang="en-US" dirty="0">
                <a:latin typeface="Arial" charset="0"/>
                <a:cs typeface="Arial" charset="0"/>
              </a:rPr>
              <a:t>What can I </a:t>
            </a:r>
            <a:r>
              <a:rPr lang="en-US" b="1" dirty="0">
                <a:latin typeface="Arial" charset="0"/>
                <a:cs typeface="Arial" charset="0"/>
              </a:rPr>
              <a:t>not</a:t>
            </a:r>
            <a:r>
              <a:rPr lang="en-US" dirty="0">
                <a:latin typeface="Arial" charset="0"/>
                <a:cs typeface="Arial" charset="0"/>
              </a:rPr>
              <a:t> release?</a:t>
            </a:r>
            <a:endParaRPr lang="en-US" dirty="0"/>
          </a:p>
        </p:txBody>
      </p:sp>
    </p:spTree>
    <p:extLst>
      <p:ext uri="{BB962C8B-B14F-4D97-AF65-F5344CB8AC3E}">
        <p14:creationId xmlns:p14="http://schemas.microsoft.com/office/powerpoint/2010/main" val="460626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59305" y="1736727"/>
            <a:ext cx="8196210" cy="4708678"/>
          </a:xfrm>
        </p:spPr>
        <p:txBody>
          <a:bodyPr/>
          <a:lstStyle/>
          <a:p>
            <a:r>
              <a:rPr lang="en-US" sz="2700" dirty="0"/>
              <a:t>To release any information, other than directory information, to someone other than the student, the student must have given prior written consent.</a:t>
            </a:r>
          </a:p>
          <a:p>
            <a:r>
              <a:rPr lang="en-US" sz="2700" dirty="0"/>
              <a:t>The consent must:</a:t>
            </a:r>
          </a:p>
          <a:p>
            <a:pPr lvl="1"/>
            <a:r>
              <a:rPr lang="en-US" sz="2700" dirty="0"/>
              <a:t>Specify the records to be disclosed</a:t>
            </a:r>
          </a:p>
          <a:p>
            <a:pPr lvl="1"/>
            <a:r>
              <a:rPr lang="en-US" sz="2700" dirty="0"/>
              <a:t>State the purpose of the disclosure</a:t>
            </a:r>
          </a:p>
          <a:p>
            <a:pPr lvl="1"/>
            <a:r>
              <a:rPr lang="en-US" sz="2700" dirty="0"/>
              <a:t>Identify the party or class of parties to whom the disclosure may be made</a:t>
            </a:r>
          </a:p>
          <a:p>
            <a:pPr lvl="1"/>
            <a:r>
              <a:rPr lang="en-US" sz="2700" dirty="0"/>
              <a:t>Include a signature and date</a:t>
            </a:r>
          </a:p>
        </p:txBody>
      </p:sp>
      <p:sp>
        <p:nvSpPr>
          <p:cNvPr id="3" name="Text Placeholder 2"/>
          <p:cNvSpPr>
            <a:spLocks noGrp="1"/>
          </p:cNvSpPr>
          <p:nvPr>
            <p:ph type="body" sz="quarter" idx="12"/>
          </p:nvPr>
        </p:nvSpPr>
        <p:spPr/>
        <p:txBody>
          <a:bodyPr/>
          <a:lstStyle/>
          <a:p>
            <a:r>
              <a:rPr lang="en-US" dirty="0"/>
              <a:t>How can I release </a:t>
            </a:r>
            <a:br>
              <a:rPr lang="en-US" dirty="0"/>
            </a:br>
            <a:r>
              <a:rPr lang="en-US" dirty="0"/>
              <a:t>non-directory information?</a:t>
            </a:r>
          </a:p>
        </p:txBody>
      </p:sp>
    </p:spTree>
    <p:extLst>
      <p:ext uri="{BB962C8B-B14F-4D97-AF65-F5344CB8AC3E}">
        <p14:creationId xmlns:p14="http://schemas.microsoft.com/office/powerpoint/2010/main" val="3962381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59305" y="1736727"/>
            <a:ext cx="8184662" cy="4830328"/>
          </a:xfrm>
        </p:spPr>
        <p:txBody>
          <a:bodyPr/>
          <a:lstStyle/>
          <a:p>
            <a:pPr>
              <a:buNone/>
            </a:pPr>
            <a:r>
              <a:rPr lang="en-US" dirty="0"/>
              <a:t>When the disclosure is:</a:t>
            </a:r>
          </a:p>
          <a:p>
            <a:r>
              <a:rPr lang="en-US" dirty="0"/>
              <a:t>to school officials who have a legitimate educational interest;</a:t>
            </a:r>
          </a:p>
          <a:p>
            <a:r>
              <a:rPr lang="en-US" dirty="0"/>
              <a:t>to federal, state, and local authorities involving an audit or evaluation of compliance with educational programs;</a:t>
            </a:r>
          </a:p>
          <a:p>
            <a:r>
              <a:rPr lang="en-US" dirty="0"/>
              <a:t>to organizations providing financial aid;</a:t>
            </a:r>
          </a:p>
          <a:p>
            <a:r>
              <a:rPr lang="en-US" dirty="0"/>
              <a:t>to organizations conducting studies on behalf of educational institutions;</a:t>
            </a:r>
          </a:p>
          <a:p>
            <a:r>
              <a:rPr lang="en-US" dirty="0"/>
              <a:t>in a health or safety emergency;</a:t>
            </a:r>
          </a:p>
          <a:p>
            <a:r>
              <a:rPr lang="en-US" dirty="0"/>
              <a:t>to comply with a judicial order or subpoena;</a:t>
            </a:r>
          </a:p>
          <a:p>
            <a:pPr marL="0" indent="0">
              <a:buNone/>
            </a:pPr>
            <a:endParaRPr lang="en-US" dirty="0"/>
          </a:p>
          <a:p>
            <a:endParaRPr lang="en-US" dirty="0"/>
          </a:p>
          <a:p>
            <a:endParaRPr lang="en-US" dirty="0"/>
          </a:p>
        </p:txBody>
      </p:sp>
      <p:sp>
        <p:nvSpPr>
          <p:cNvPr id="3" name="Text Placeholder 2"/>
          <p:cNvSpPr>
            <a:spLocks noGrp="1"/>
          </p:cNvSpPr>
          <p:nvPr>
            <p:ph type="body" sz="quarter" idx="12"/>
          </p:nvPr>
        </p:nvSpPr>
        <p:spPr/>
        <p:txBody>
          <a:bodyPr/>
          <a:lstStyle/>
          <a:p>
            <a:r>
              <a:rPr lang="en-US" dirty="0"/>
              <a:t>When is the student’s consent not required to disclose information?</a:t>
            </a:r>
          </a:p>
        </p:txBody>
      </p:sp>
    </p:spTree>
    <p:extLst>
      <p:ext uri="{BB962C8B-B14F-4D97-AF65-F5344CB8AC3E}">
        <p14:creationId xmlns:p14="http://schemas.microsoft.com/office/powerpoint/2010/main" val="881418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latin typeface="Arial" charset="0"/>
                <a:cs typeface="Arial" charset="0"/>
              </a:rPr>
              <a:t>In accordance with S&amp;T’s FERPA policies, you may release directory information if the student has not asked that it be withheld</a:t>
            </a:r>
            <a:endParaRPr lang="en-US" dirty="0"/>
          </a:p>
          <a:p>
            <a:endParaRPr lang="en-US" dirty="0"/>
          </a:p>
        </p:txBody>
      </p:sp>
      <p:sp>
        <p:nvSpPr>
          <p:cNvPr id="3" name="Text Placeholder 2"/>
          <p:cNvSpPr>
            <a:spLocks noGrp="1"/>
          </p:cNvSpPr>
          <p:nvPr>
            <p:ph type="body" sz="quarter" idx="12"/>
          </p:nvPr>
        </p:nvSpPr>
        <p:spPr/>
        <p:txBody>
          <a:bodyPr/>
          <a:lstStyle/>
          <a:p>
            <a:r>
              <a:rPr lang="en-US" dirty="0"/>
              <a:t>S&amp;T’s policy regarding release of information</a:t>
            </a:r>
          </a:p>
        </p:txBody>
      </p:sp>
    </p:spTree>
    <p:extLst>
      <p:ext uri="{BB962C8B-B14F-4D97-AF65-F5344CB8AC3E}">
        <p14:creationId xmlns:p14="http://schemas.microsoft.com/office/powerpoint/2010/main" val="1015450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59305" y="1736726"/>
            <a:ext cx="8196210" cy="4374141"/>
          </a:xfrm>
        </p:spPr>
        <p:txBody>
          <a:bodyPr/>
          <a:lstStyle/>
          <a:p>
            <a:pPr>
              <a:lnSpc>
                <a:spcPct val="90000"/>
              </a:lnSpc>
              <a:spcAft>
                <a:spcPct val="20000"/>
              </a:spcAft>
              <a:defRPr/>
            </a:pPr>
            <a:r>
              <a:rPr lang="en-US" dirty="0"/>
              <a:t>Students may file complaints with the U.S. Department of Education</a:t>
            </a:r>
          </a:p>
          <a:p>
            <a:pPr>
              <a:lnSpc>
                <a:spcPct val="90000"/>
              </a:lnSpc>
              <a:spcAft>
                <a:spcPct val="20000"/>
              </a:spcAft>
              <a:defRPr/>
            </a:pPr>
            <a:r>
              <a:rPr lang="en-US" dirty="0"/>
              <a:t>The Family Policy Compliance Office (FPCO) is authorized by the Secretary of Education to investigate, process, and review complaints and violations under FERPA</a:t>
            </a:r>
          </a:p>
          <a:p>
            <a:pPr>
              <a:lnSpc>
                <a:spcPct val="90000"/>
              </a:lnSpc>
              <a:spcAft>
                <a:spcPct val="20000"/>
              </a:spcAft>
              <a:defRPr/>
            </a:pPr>
            <a:r>
              <a:rPr lang="en-US" dirty="0"/>
              <a:t>If a complaint is found to be valid, the institution may lose Department of Education funds, for instance federal financial aid.</a:t>
            </a:r>
          </a:p>
          <a:p>
            <a:pPr>
              <a:lnSpc>
                <a:spcPct val="90000"/>
              </a:lnSpc>
              <a:spcAft>
                <a:spcPct val="20000"/>
              </a:spcAft>
              <a:defRPr/>
            </a:pPr>
            <a:r>
              <a:rPr lang="en-US" dirty="0"/>
              <a:t>Generally this is done only if compliance can </a:t>
            </a:r>
            <a:r>
              <a:rPr lang="en-US" i="1" dirty="0"/>
              <a:t>not</a:t>
            </a:r>
            <a:r>
              <a:rPr lang="en-US" dirty="0"/>
              <a:t> be secured with voluntary means.</a:t>
            </a:r>
          </a:p>
          <a:p>
            <a:endParaRPr lang="en-US" dirty="0"/>
          </a:p>
        </p:txBody>
      </p:sp>
      <p:sp>
        <p:nvSpPr>
          <p:cNvPr id="3" name="Text Placeholder 2"/>
          <p:cNvSpPr>
            <a:spLocks noGrp="1"/>
          </p:cNvSpPr>
          <p:nvPr>
            <p:ph type="body" sz="quarter" idx="12"/>
          </p:nvPr>
        </p:nvSpPr>
        <p:spPr/>
        <p:txBody>
          <a:bodyPr/>
          <a:lstStyle/>
          <a:p>
            <a:r>
              <a:rPr lang="en-US" sz="2800" dirty="0">
                <a:latin typeface="Arial" charset="0"/>
                <a:cs typeface="Arial" charset="0"/>
              </a:rPr>
              <a:t>What is the penalty of violating FERPA and how would anyone know?</a:t>
            </a:r>
            <a:endParaRPr lang="en-US" dirty="0"/>
          </a:p>
        </p:txBody>
      </p:sp>
    </p:spTree>
    <p:extLst>
      <p:ext uri="{BB962C8B-B14F-4D97-AF65-F5344CB8AC3E}">
        <p14:creationId xmlns:p14="http://schemas.microsoft.com/office/powerpoint/2010/main" val="1899163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59305" y="1145712"/>
            <a:ext cx="8196210" cy="3701376"/>
          </a:xfrm>
        </p:spPr>
        <p:txBody>
          <a:bodyPr/>
          <a:lstStyle/>
          <a:p>
            <a:pPr>
              <a:lnSpc>
                <a:spcPct val="90000"/>
              </a:lnSpc>
              <a:spcAft>
                <a:spcPct val="40000"/>
              </a:spcAft>
            </a:pPr>
            <a:r>
              <a:rPr lang="en-US" sz="2200" dirty="0">
                <a:latin typeface="Arial" charset="0"/>
                <a:cs typeface="Arial" charset="0"/>
              </a:rPr>
              <a:t>Institutions may </a:t>
            </a:r>
            <a:r>
              <a:rPr lang="en-US" sz="2200" b="1" dirty="0">
                <a:latin typeface="Arial" charset="0"/>
                <a:cs typeface="Arial" charset="0"/>
              </a:rPr>
              <a:t>not </a:t>
            </a:r>
            <a:r>
              <a:rPr lang="en-US" sz="2200" dirty="0">
                <a:latin typeface="Arial" charset="0"/>
                <a:cs typeface="Arial" charset="0"/>
              </a:rPr>
              <a:t>disclose information about a student </a:t>
            </a:r>
            <a:r>
              <a:rPr lang="en-US" sz="2200" b="1" dirty="0">
                <a:latin typeface="Arial" charset="0"/>
                <a:cs typeface="Arial" charset="0"/>
              </a:rPr>
              <a:t>without a student’s written consent</a:t>
            </a:r>
            <a:r>
              <a:rPr lang="en-US" sz="2200" dirty="0">
                <a:latin typeface="Arial" charset="0"/>
                <a:cs typeface="Arial" charset="0"/>
              </a:rPr>
              <a:t> (with few exceptions.)</a:t>
            </a:r>
          </a:p>
          <a:p>
            <a:pPr>
              <a:lnSpc>
                <a:spcPct val="90000"/>
              </a:lnSpc>
              <a:spcAft>
                <a:spcPct val="40000"/>
              </a:spcAft>
            </a:pPr>
            <a:r>
              <a:rPr lang="en-US" sz="2200" dirty="0">
                <a:latin typeface="Arial" charset="0"/>
                <a:cs typeface="Arial" charset="0"/>
              </a:rPr>
              <a:t>You, as a GTA, could be the one who is asked for information, so you need to know what to release, about whom, to whom and when.</a:t>
            </a:r>
          </a:p>
          <a:p>
            <a:pPr>
              <a:lnSpc>
                <a:spcPct val="90000"/>
              </a:lnSpc>
              <a:spcAft>
                <a:spcPct val="40000"/>
              </a:spcAft>
            </a:pPr>
            <a:r>
              <a:rPr lang="en-US" sz="2200" dirty="0">
                <a:latin typeface="Arial" charset="0"/>
                <a:cs typeface="Arial" charset="0"/>
              </a:rPr>
              <a:t>You need to know how to record requests for release of information</a:t>
            </a:r>
          </a:p>
          <a:p>
            <a:pPr>
              <a:lnSpc>
                <a:spcPct val="90000"/>
              </a:lnSpc>
              <a:spcAft>
                <a:spcPct val="40000"/>
              </a:spcAft>
            </a:pPr>
            <a:r>
              <a:rPr lang="en-US" sz="2200" dirty="0">
                <a:latin typeface="Arial" charset="0"/>
                <a:cs typeface="Arial" charset="0"/>
              </a:rPr>
              <a:t>Most of you will not have access to the data inside PS, however you will have access to data inside canvas or paper tests/quizzes or homework.</a:t>
            </a:r>
          </a:p>
          <a:p>
            <a:pPr>
              <a:lnSpc>
                <a:spcPct val="90000"/>
              </a:lnSpc>
              <a:spcAft>
                <a:spcPct val="40000"/>
              </a:spcAft>
            </a:pPr>
            <a:r>
              <a:rPr lang="en-US" sz="2200" b="1" u="sng" dirty="0">
                <a:latin typeface="Arial" charset="0"/>
                <a:cs typeface="Arial" charset="0"/>
              </a:rPr>
              <a:t>When in doubt call the Registrar’s Office at 573-341-4181. </a:t>
            </a:r>
          </a:p>
          <a:p>
            <a:endParaRPr lang="en-US" dirty="0"/>
          </a:p>
        </p:txBody>
      </p:sp>
      <p:sp>
        <p:nvSpPr>
          <p:cNvPr id="3" name="Text Placeholder 2"/>
          <p:cNvSpPr>
            <a:spLocks noGrp="1"/>
          </p:cNvSpPr>
          <p:nvPr>
            <p:ph type="body" sz="quarter" idx="12"/>
          </p:nvPr>
        </p:nvSpPr>
        <p:spPr/>
        <p:txBody>
          <a:bodyPr/>
          <a:lstStyle/>
          <a:p>
            <a:r>
              <a:rPr lang="en-US" dirty="0">
                <a:latin typeface="Arial" charset="0"/>
                <a:cs typeface="Arial" charset="0"/>
              </a:rPr>
              <a:t>FERPA bottom line for you</a:t>
            </a:r>
            <a:endParaRPr lang="en-US" dirty="0"/>
          </a:p>
        </p:txBody>
      </p:sp>
    </p:spTree>
    <p:extLst>
      <p:ext uri="{BB962C8B-B14F-4D97-AF65-F5344CB8AC3E}">
        <p14:creationId xmlns:p14="http://schemas.microsoft.com/office/powerpoint/2010/main" val="474884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If you are asked to share information, a student may sign a release form giving you authority to speak directly with individuals regarding this students academic record.  </a:t>
            </a:r>
          </a:p>
          <a:p>
            <a:r>
              <a:rPr lang="en-US" dirty="0"/>
              <a:t>You will need to keep this release form, usually the department administrative assistant has a file, as a record of the release. </a:t>
            </a:r>
          </a:p>
        </p:txBody>
      </p:sp>
      <p:sp>
        <p:nvSpPr>
          <p:cNvPr id="3" name="Text Placeholder 2"/>
          <p:cNvSpPr>
            <a:spLocks noGrp="1"/>
          </p:cNvSpPr>
          <p:nvPr>
            <p:ph type="body" sz="quarter" idx="12"/>
          </p:nvPr>
        </p:nvSpPr>
        <p:spPr/>
        <p:txBody>
          <a:bodyPr/>
          <a:lstStyle/>
          <a:p>
            <a:pPr algn="ctr"/>
            <a:r>
              <a:rPr lang="en-US" b="1" dirty="0"/>
              <a:t>Non-Directory Information Release Form</a:t>
            </a:r>
            <a:endParaRPr lang="en-US" dirty="0"/>
          </a:p>
        </p:txBody>
      </p:sp>
    </p:spTree>
    <p:extLst>
      <p:ext uri="{BB962C8B-B14F-4D97-AF65-F5344CB8AC3E}">
        <p14:creationId xmlns:p14="http://schemas.microsoft.com/office/powerpoint/2010/main" val="380881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Instructors cannot leave homework/tests outside door in pile for students to go through and find their own. </a:t>
            </a:r>
          </a:p>
          <a:p>
            <a:r>
              <a:rPr lang="en-US" dirty="0"/>
              <a:t>Instructors cannot post scores by number/identifying information for students to see. </a:t>
            </a:r>
          </a:p>
          <a:p>
            <a:r>
              <a:rPr lang="en-US" dirty="0"/>
              <a:t>When sending a group email with grading or specific academic information, the sender must use the BCC option. </a:t>
            </a:r>
          </a:p>
          <a:p>
            <a:r>
              <a:rPr lang="en-US" dirty="0"/>
              <a:t>If someone has a FERPA block, you cannot even say that they are a student.</a:t>
            </a:r>
          </a:p>
          <a:p>
            <a:endParaRPr lang="en-US" dirty="0"/>
          </a:p>
        </p:txBody>
      </p:sp>
      <p:sp>
        <p:nvSpPr>
          <p:cNvPr id="3" name="Text Placeholder 2"/>
          <p:cNvSpPr>
            <a:spLocks noGrp="1"/>
          </p:cNvSpPr>
          <p:nvPr>
            <p:ph type="body" sz="quarter" idx="12"/>
          </p:nvPr>
        </p:nvSpPr>
        <p:spPr/>
        <p:txBody>
          <a:bodyPr/>
          <a:lstStyle/>
          <a:p>
            <a:pPr algn="ctr"/>
            <a:r>
              <a:rPr lang="en-US" dirty="0"/>
              <a:t>Interesting FERPA Facts</a:t>
            </a:r>
          </a:p>
        </p:txBody>
      </p:sp>
    </p:spTree>
    <p:extLst>
      <p:ext uri="{BB962C8B-B14F-4D97-AF65-F5344CB8AC3E}">
        <p14:creationId xmlns:p14="http://schemas.microsoft.com/office/powerpoint/2010/main" val="635119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marL="0" indent="0" algn="ctr">
              <a:buNone/>
            </a:pPr>
            <a:r>
              <a:rPr lang="en-US" sz="7200" dirty="0"/>
              <a:t>FERPA </a:t>
            </a:r>
          </a:p>
          <a:p>
            <a:pPr marL="0" indent="0" algn="ctr">
              <a:buNone/>
            </a:pPr>
            <a:r>
              <a:rPr lang="en-US" sz="7200" dirty="0"/>
              <a:t>QUIZ</a:t>
            </a:r>
          </a:p>
          <a:p>
            <a:endParaRPr lang="en-US" dirty="0"/>
          </a:p>
        </p:txBody>
      </p:sp>
    </p:spTree>
    <p:extLst>
      <p:ext uri="{BB962C8B-B14F-4D97-AF65-F5344CB8AC3E}">
        <p14:creationId xmlns:p14="http://schemas.microsoft.com/office/powerpoint/2010/main" val="3433997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marL="0" indent="0">
              <a:buNone/>
            </a:pPr>
            <a:r>
              <a:rPr lang="en-US" dirty="0"/>
              <a:t>A parent calls and asks for a list of your class roster with their contact information and recent test scores.   They feel their student’s grade was lower than the rest of the class.   </a:t>
            </a:r>
          </a:p>
          <a:p>
            <a:pPr marL="0" indent="0">
              <a:buNone/>
            </a:pPr>
            <a:endParaRPr lang="en-US" dirty="0"/>
          </a:p>
          <a:p>
            <a:pPr marL="0" indent="0">
              <a:buNone/>
            </a:pPr>
            <a:r>
              <a:rPr lang="en-US" dirty="0"/>
              <a:t>Can you give them the information? </a:t>
            </a:r>
          </a:p>
          <a:p>
            <a:endParaRPr lang="en-US" dirty="0"/>
          </a:p>
        </p:txBody>
      </p:sp>
      <p:sp>
        <p:nvSpPr>
          <p:cNvPr id="3" name="Text Placeholder 2"/>
          <p:cNvSpPr>
            <a:spLocks noGrp="1"/>
          </p:cNvSpPr>
          <p:nvPr>
            <p:ph type="body" sz="quarter" idx="12"/>
          </p:nvPr>
        </p:nvSpPr>
        <p:spPr/>
        <p:txBody>
          <a:bodyPr/>
          <a:lstStyle/>
          <a:p>
            <a:pPr algn="ctr"/>
            <a:r>
              <a:rPr lang="en-US" dirty="0"/>
              <a:t>QUESTION</a:t>
            </a:r>
          </a:p>
        </p:txBody>
      </p:sp>
    </p:spTree>
    <p:extLst>
      <p:ext uri="{BB962C8B-B14F-4D97-AF65-F5344CB8AC3E}">
        <p14:creationId xmlns:p14="http://schemas.microsoft.com/office/powerpoint/2010/main" val="3834950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marL="457200" indent="-457200">
              <a:buFont typeface="Arial" pitchFamily="34" charset="0"/>
              <a:buChar char="•"/>
            </a:pPr>
            <a:r>
              <a:rPr lang="en-US" dirty="0"/>
              <a:t>This is an overview of FERPA and is not meant to answer every question you may face.</a:t>
            </a:r>
          </a:p>
          <a:p>
            <a:pPr marL="457200" indent="-457200">
              <a:buFont typeface="Arial" pitchFamily="34" charset="0"/>
              <a:buChar char="•"/>
            </a:pPr>
            <a:r>
              <a:rPr lang="en-US" dirty="0"/>
              <a:t>Campus policies have been developed to comply with FERPA. </a:t>
            </a:r>
            <a:r>
              <a:rPr lang="en-US" dirty="0">
                <a:solidFill>
                  <a:srgbClr val="2F5E1C"/>
                </a:solidFill>
                <a:hlinkClick r:id="rId2">
                  <a:extLst>
                    <a:ext uri="{A12FA001-AC4F-418D-AE19-62706E023703}">
                      <ahyp:hlinkClr xmlns:ahyp="http://schemas.microsoft.com/office/drawing/2018/hyperlinkcolor" val="tx"/>
                    </a:ext>
                  </a:extLst>
                </a:hlinkClick>
              </a:rPr>
              <a:t>https://registrar.mst.edu/ferpa/</a:t>
            </a:r>
            <a:r>
              <a:rPr lang="en-US" dirty="0">
                <a:solidFill>
                  <a:srgbClr val="2F5E1C"/>
                </a:solidFill>
              </a:rPr>
              <a:t> </a:t>
            </a:r>
          </a:p>
          <a:p>
            <a:pPr marL="457200" indent="-457200">
              <a:buFont typeface="Arial" pitchFamily="34" charset="0"/>
              <a:buChar char="•"/>
            </a:pPr>
            <a:r>
              <a:rPr lang="en-US" dirty="0"/>
              <a:t>If you have questions about a situation, contact Deanne Jackson (341-4076 or deannel@mst.edu).</a:t>
            </a:r>
          </a:p>
        </p:txBody>
      </p:sp>
      <p:sp>
        <p:nvSpPr>
          <p:cNvPr id="3" name="Text Placeholder 2"/>
          <p:cNvSpPr>
            <a:spLocks noGrp="1"/>
          </p:cNvSpPr>
          <p:nvPr>
            <p:ph type="body" sz="quarter" idx="12"/>
          </p:nvPr>
        </p:nvSpPr>
        <p:spPr/>
        <p:txBody>
          <a:bodyPr/>
          <a:lstStyle/>
          <a:p>
            <a:r>
              <a:rPr lang="en-US" dirty="0"/>
              <a:t>Introduction</a:t>
            </a:r>
          </a:p>
        </p:txBody>
      </p:sp>
    </p:spTree>
    <p:extLst>
      <p:ext uri="{BB962C8B-B14F-4D97-AF65-F5344CB8AC3E}">
        <p14:creationId xmlns:p14="http://schemas.microsoft.com/office/powerpoint/2010/main" val="858603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marL="0" indent="0">
              <a:buNone/>
            </a:pPr>
            <a:r>
              <a:rPr lang="en-US" dirty="0"/>
              <a:t>NO – You cannot give any information that they are asking. </a:t>
            </a:r>
          </a:p>
          <a:p>
            <a:pPr marL="0" indent="0">
              <a:buNone/>
            </a:pPr>
            <a:endParaRPr lang="en-US" dirty="0"/>
          </a:p>
          <a:p>
            <a:pPr marL="0" indent="0">
              <a:buNone/>
            </a:pPr>
            <a:r>
              <a:rPr lang="en-US" dirty="0"/>
              <a:t>The parent does not have any need to know about class students or grades.   Even their own student should not have access to the rest of the class grades.  </a:t>
            </a:r>
          </a:p>
          <a:p>
            <a:endParaRPr lang="en-US" dirty="0"/>
          </a:p>
        </p:txBody>
      </p:sp>
      <p:sp>
        <p:nvSpPr>
          <p:cNvPr id="3" name="Text Placeholder 2"/>
          <p:cNvSpPr>
            <a:spLocks noGrp="1"/>
          </p:cNvSpPr>
          <p:nvPr>
            <p:ph type="body" sz="quarter" idx="12"/>
          </p:nvPr>
        </p:nvSpPr>
        <p:spPr/>
        <p:txBody>
          <a:bodyPr/>
          <a:lstStyle/>
          <a:p>
            <a:r>
              <a:rPr lang="en-US" dirty="0"/>
              <a:t>ANSWER</a:t>
            </a:r>
          </a:p>
        </p:txBody>
      </p:sp>
    </p:spTree>
    <p:extLst>
      <p:ext uri="{BB962C8B-B14F-4D97-AF65-F5344CB8AC3E}">
        <p14:creationId xmlns:p14="http://schemas.microsoft.com/office/powerpoint/2010/main" val="3688349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marL="0" indent="0">
              <a:buNone/>
            </a:pPr>
            <a:r>
              <a:rPr lang="en-US" dirty="0"/>
              <a:t>An employer calls regarding a student in your class. He is interested in hiring this student, but would like to speak with them. He asks you for their phone number. </a:t>
            </a:r>
          </a:p>
          <a:p>
            <a:pPr marL="0" indent="0">
              <a:buNone/>
            </a:pPr>
            <a:endParaRPr lang="en-US" dirty="0"/>
          </a:p>
          <a:p>
            <a:pPr marL="0" indent="0">
              <a:buNone/>
            </a:pPr>
            <a:r>
              <a:rPr lang="en-US" dirty="0"/>
              <a:t>Can you release this? </a:t>
            </a:r>
          </a:p>
          <a:p>
            <a:endParaRPr lang="en-US" dirty="0"/>
          </a:p>
        </p:txBody>
      </p:sp>
      <p:sp>
        <p:nvSpPr>
          <p:cNvPr id="3" name="Text Placeholder 2"/>
          <p:cNvSpPr>
            <a:spLocks noGrp="1"/>
          </p:cNvSpPr>
          <p:nvPr>
            <p:ph type="body" sz="quarter" idx="12"/>
          </p:nvPr>
        </p:nvSpPr>
        <p:spPr/>
        <p:txBody>
          <a:bodyPr/>
          <a:lstStyle/>
          <a:p>
            <a:r>
              <a:rPr lang="en-US" dirty="0"/>
              <a:t>QUESTION</a:t>
            </a:r>
          </a:p>
        </p:txBody>
      </p:sp>
    </p:spTree>
    <p:extLst>
      <p:ext uri="{BB962C8B-B14F-4D97-AF65-F5344CB8AC3E}">
        <p14:creationId xmlns:p14="http://schemas.microsoft.com/office/powerpoint/2010/main" val="60315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YES – Phone numbers are part of directory information. You can release a students phone number listed on the FERPA Panel if they do not have a restriction.</a:t>
            </a:r>
            <a:endParaRPr lang="en-US" dirty="0">
              <a:latin typeface="Arial" charset="0"/>
              <a:cs typeface="Arial" charset="0"/>
            </a:endParaRPr>
          </a:p>
          <a:p>
            <a:endParaRPr lang="en-US" dirty="0"/>
          </a:p>
        </p:txBody>
      </p:sp>
      <p:sp>
        <p:nvSpPr>
          <p:cNvPr id="3" name="Text Placeholder 2"/>
          <p:cNvSpPr>
            <a:spLocks noGrp="1"/>
          </p:cNvSpPr>
          <p:nvPr>
            <p:ph type="body" sz="quarter" idx="12"/>
          </p:nvPr>
        </p:nvSpPr>
        <p:spPr/>
        <p:txBody>
          <a:bodyPr/>
          <a:lstStyle/>
          <a:p>
            <a:r>
              <a:rPr lang="en-US" dirty="0"/>
              <a:t>ANSWER</a:t>
            </a:r>
          </a:p>
        </p:txBody>
      </p:sp>
    </p:spTree>
    <p:extLst>
      <p:ext uri="{BB962C8B-B14F-4D97-AF65-F5344CB8AC3E}">
        <p14:creationId xmlns:p14="http://schemas.microsoft.com/office/powerpoint/2010/main" val="40687229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I am teaching a class and another faculty member asks me a question about one of the students in my class. The faculty member states they would like to hire the student for the summer but wonders about the students grades.  The information the faculty member is asking about is not directory information, can I release the information?</a:t>
            </a:r>
          </a:p>
          <a:p>
            <a:endParaRPr lang="en-US" dirty="0"/>
          </a:p>
        </p:txBody>
      </p:sp>
      <p:sp>
        <p:nvSpPr>
          <p:cNvPr id="3" name="Text Placeholder 2"/>
          <p:cNvSpPr>
            <a:spLocks noGrp="1"/>
          </p:cNvSpPr>
          <p:nvPr>
            <p:ph type="body" sz="quarter" idx="12"/>
          </p:nvPr>
        </p:nvSpPr>
        <p:spPr/>
        <p:txBody>
          <a:bodyPr/>
          <a:lstStyle/>
          <a:p>
            <a:r>
              <a:rPr lang="en-US" dirty="0"/>
              <a:t>QUESTION	</a:t>
            </a:r>
          </a:p>
        </p:txBody>
      </p:sp>
    </p:spTree>
    <p:extLst>
      <p:ext uri="{BB962C8B-B14F-4D97-AF65-F5344CB8AC3E}">
        <p14:creationId xmlns:p14="http://schemas.microsoft.com/office/powerpoint/2010/main" val="3740462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NO. The faculty asking for the information as no educational interest in the student they are asking about.  In this situation it is best to relay to the student that another faculty member is wanting to hire them for the summer and let the student contact that faculty if they are interested.  </a:t>
            </a:r>
          </a:p>
          <a:p>
            <a:endParaRPr lang="en-US" dirty="0"/>
          </a:p>
        </p:txBody>
      </p:sp>
      <p:sp>
        <p:nvSpPr>
          <p:cNvPr id="3" name="Text Placeholder 2"/>
          <p:cNvSpPr>
            <a:spLocks noGrp="1"/>
          </p:cNvSpPr>
          <p:nvPr>
            <p:ph type="body" sz="quarter" idx="12"/>
          </p:nvPr>
        </p:nvSpPr>
        <p:spPr/>
        <p:txBody>
          <a:bodyPr/>
          <a:lstStyle/>
          <a:p>
            <a:r>
              <a:rPr lang="en-US" dirty="0"/>
              <a:t>ANSWER</a:t>
            </a:r>
          </a:p>
        </p:txBody>
      </p:sp>
    </p:spTree>
    <p:extLst>
      <p:ext uri="{BB962C8B-B14F-4D97-AF65-F5344CB8AC3E}">
        <p14:creationId xmlns:p14="http://schemas.microsoft.com/office/powerpoint/2010/main" val="907714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If you have any questions or concerns please contact Deanne </a:t>
            </a:r>
            <a:r>
              <a:rPr lang="en-US"/>
              <a:t>Jackson at </a:t>
            </a:r>
            <a:r>
              <a:rPr lang="en-US" dirty="0"/>
              <a:t>573-341-4181. </a:t>
            </a:r>
          </a:p>
          <a:p>
            <a:endParaRPr lang="en-US" dirty="0"/>
          </a:p>
        </p:txBody>
      </p:sp>
      <p:sp>
        <p:nvSpPr>
          <p:cNvPr id="3" name="Text Placeholder 2"/>
          <p:cNvSpPr>
            <a:spLocks noGrp="1"/>
          </p:cNvSpPr>
          <p:nvPr>
            <p:ph type="body" sz="quarter" idx="12"/>
          </p:nvPr>
        </p:nvSpPr>
        <p:spPr/>
        <p:txBody>
          <a:bodyPr/>
          <a:lstStyle/>
          <a:p>
            <a:r>
              <a:rPr lang="en-US" dirty="0"/>
              <a:t>THANK YOU!</a:t>
            </a:r>
          </a:p>
        </p:txBody>
      </p:sp>
    </p:spTree>
    <p:extLst>
      <p:ext uri="{BB962C8B-B14F-4D97-AF65-F5344CB8AC3E}">
        <p14:creationId xmlns:p14="http://schemas.microsoft.com/office/powerpoint/2010/main" val="2614017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FERPA is the Family Educational Rights and Privacy Act of 1974, also known as the Buckley Amendment.  Statute:  20 U.S.C. 1232g;  Regulations:  34 CFR Part 99.  The intent of the Act is to protect the rights of students and to insure the privacy and accuracy of education records.  The Act applies to all institutions that are recipients of federal aid administered by the Secretary of Education.</a:t>
            </a:r>
          </a:p>
        </p:txBody>
      </p:sp>
      <p:sp>
        <p:nvSpPr>
          <p:cNvPr id="3" name="Text Placeholder 2"/>
          <p:cNvSpPr>
            <a:spLocks noGrp="1"/>
          </p:cNvSpPr>
          <p:nvPr>
            <p:ph type="body" sz="quarter" idx="12"/>
          </p:nvPr>
        </p:nvSpPr>
        <p:spPr/>
        <p:txBody>
          <a:bodyPr/>
          <a:lstStyle/>
          <a:p>
            <a:pPr algn="ctr"/>
            <a:r>
              <a:rPr lang="en-US" dirty="0"/>
              <a:t>Family Educational Rights and Privacy Act of 1974</a:t>
            </a:r>
          </a:p>
        </p:txBody>
      </p:sp>
    </p:spTree>
    <p:extLst>
      <p:ext uri="{BB962C8B-B14F-4D97-AF65-F5344CB8AC3E}">
        <p14:creationId xmlns:p14="http://schemas.microsoft.com/office/powerpoint/2010/main" val="3900734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a:buFont typeface="Arial" pitchFamily="34" charset="0"/>
              <a:buChar char="•"/>
            </a:pPr>
            <a:r>
              <a:rPr lang="en-US" dirty="0"/>
              <a:t>Institutions may not disclose information about a student without a student’s written consent (with a few exceptions.)</a:t>
            </a:r>
          </a:p>
          <a:p>
            <a:pPr>
              <a:buFont typeface="Arial" pitchFamily="34" charset="0"/>
              <a:buChar char="•"/>
            </a:pPr>
            <a:r>
              <a:rPr lang="en-US" dirty="0"/>
              <a:t>You may be the one who is asked for information, so you need to know what, about who, to who, and when information may be released.</a:t>
            </a:r>
          </a:p>
        </p:txBody>
      </p:sp>
      <p:sp>
        <p:nvSpPr>
          <p:cNvPr id="3" name="Text Placeholder 2"/>
          <p:cNvSpPr>
            <a:spLocks noGrp="1"/>
          </p:cNvSpPr>
          <p:nvPr>
            <p:ph type="body" sz="quarter" idx="12"/>
          </p:nvPr>
        </p:nvSpPr>
        <p:spPr/>
        <p:txBody>
          <a:bodyPr/>
          <a:lstStyle/>
          <a:p>
            <a:pPr algn="ctr"/>
            <a:r>
              <a:rPr lang="en-US" dirty="0"/>
              <a:t>FERPA:  </a:t>
            </a:r>
            <a:br>
              <a:rPr lang="en-US" dirty="0"/>
            </a:br>
            <a:r>
              <a:rPr lang="en-US" dirty="0"/>
              <a:t>What You Need to Know</a:t>
            </a:r>
          </a:p>
        </p:txBody>
      </p:sp>
    </p:spTree>
    <p:extLst>
      <p:ext uri="{BB962C8B-B14F-4D97-AF65-F5344CB8AC3E}">
        <p14:creationId xmlns:p14="http://schemas.microsoft.com/office/powerpoint/2010/main" val="364141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marL="0" indent="0">
              <a:buNone/>
            </a:pPr>
            <a:r>
              <a:rPr lang="en-US" dirty="0"/>
              <a:t>Those protected by FERPA are students who are or have been in attendance at the institution, in person or by correspondence, regardless of their age or status in regard to parental dependency.  </a:t>
            </a:r>
          </a:p>
          <a:p>
            <a:pPr marL="0" indent="0">
              <a:buNone/>
            </a:pPr>
            <a:endParaRPr lang="en-US" dirty="0"/>
          </a:p>
          <a:p>
            <a:pPr marL="0" indent="0">
              <a:buNone/>
            </a:pPr>
            <a:r>
              <a:rPr lang="en-US" dirty="0"/>
              <a:t>Students who have applied to but have not attended an institution, and deceased students, do not come under FERPA guidelines.</a:t>
            </a:r>
          </a:p>
        </p:txBody>
      </p:sp>
      <p:sp>
        <p:nvSpPr>
          <p:cNvPr id="3" name="Text Placeholder 2"/>
          <p:cNvSpPr>
            <a:spLocks noGrp="1"/>
          </p:cNvSpPr>
          <p:nvPr>
            <p:ph type="body" sz="quarter" idx="12"/>
          </p:nvPr>
        </p:nvSpPr>
        <p:spPr/>
        <p:txBody>
          <a:bodyPr/>
          <a:lstStyle/>
          <a:p>
            <a:r>
              <a:rPr lang="en-US" dirty="0"/>
              <a:t>Who is protected by FERPA?</a:t>
            </a:r>
          </a:p>
        </p:txBody>
      </p:sp>
    </p:spTree>
    <p:extLst>
      <p:ext uri="{BB962C8B-B14F-4D97-AF65-F5344CB8AC3E}">
        <p14:creationId xmlns:p14="http://schemas.microsoft.com/office/powerpoint/2010/main" val="2847568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a:lnSpc>
                <a:spcPct val="90000"/>
              </a:lnSpc>
              <a:buFont typeface="Arial" pitchFamily="34" charset="0"/>
              <a:buChar char="•"/>
            </a:pPr>
            <a:r>
              <a:rPr lang="en-US" dirty="0"/>
              <a:t>The right to inspect and review their education records, including paper files within departments or instructor notes.</a:t>
            </a:r>
          </a:p>
          <a:p>
            <a:pPr>
              <a:lnSpc>
                <a:spcPct val="90000"/>
              </a:lnSpc>
              <a:buFont typeface="Arial" pitchFamily="34" charset="0"/>
              <a:buChar char="•"/>
            </a:pPr>
            <a:r>
              <a:rPr lang="en-US" dirty="0"/>
              <a:t>The right to request an amendment to the student’s education records that the student believes are inaccurate or misleading</a:t>
            </a:r>
          </a:p>
          <a:p>
            <a:pPr>
              <a:lnSpc>
                <a:spcPct val="90000"/>
              </a:lnSpc>
              <a:buFont typeface="Arial" pitchFamily="34" charset="0"/>
              <a:buChar char="•"/>
            </a:pPr>
            <a:r>
              <a:rPr lang="en-US" dirty="0"/>
              <a:t>The right to consent to disclosures of personally identifiable information contained in the student’s education records, except to the extent that FERPA authorizes disclosure without consent</a:t>
            </a:r>
          </a:p>
          <a:p>
            <a:endParaRPr lang="en-US" dirty="0"/>
          </a:p>
        </p:txBody>
      </p:sp>
      <p:sp>
        <p:nvSpPr>
          <p:cNvPr id="3" name="Text Placeholder 2"/>
          <p:cNvSpPr>
            <a:spLocks noGrp="1"/>
          </p:cNvSpPr>
          <p:nvPr>
            <p:ph type="body" sz="quarter" idx="12"/>
          </p:nvPr>
        </p:nvSpPr>
        <p:spPr/>
        <p:txBody>
          <a:bodyPr/>
          <a:lstStyle/>
          <a:p>
            <a:r>
              <a:rPr lang="en-US" i="1" dirty="0"/>
              <a:t>Primary Rights of Students Under FERPA</a:t>
            </a:r>
            <a:endParaRPr lang="en-US" dirty="0"/>
          </a:p>
        </p:txBody>
      </p:sp>
    </p:spTree>
    <p:extLst>
      <p:ext uri="{BB962C8B-B14F-4D97-AF65-F5344CB8AC3E}">
        <p14:creationId xmlns:p14="http://schemas.microsoft.com/office/powerpoint/2010/main" val="809127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a:buFont typeface="Arial" pitchFamily="34" charset="0"/>
              <a:buChar char="•"/>
            </a:pPr>
            <a:r>
              <a:rPr lang="en-US" dirty="0"/>
              <a:t>The right to file a complaint with the United States Department of Education concerning alleged failures</a:t>
            </a:r>
          </a:p>
        </p:txBody>
      </p:sp>
      <p:sp>
        <p:nvSpPr>
          <p:cNvPr id="3" name="Text Placeholder 2"/>
          <p:cNvSpPr>
            <a:spLocks noGrp="1"/>
          </p:cNvSpPr>
          <p:nvPr>
            <p:ph type="body" sz="quarter" idx="12"/>
          </p:nvPr>
        </p:nvSpPr>
        <p:spPr/>
        <p:txBody>
          <a:bodyPr/>
          <a:lstStyle/>
          <a:p>
            <a:r>
              <a:rPr lang="en-US" dirty="0"/>
              <a:t>Primary Rights of Students Under FERPA (continued)</a:t>
            </a:r>
          </a:p>
        </p:txBody>
      </p:sp>
      <p:pic>
        <p:nvPicPr>
          <p:cNvPr id="4" name="Graphic 3" descr="Scared face outline outline">
            <a:extLst>
              <a:ext uri="{FF2B5EF4-FFF2-40B4-BE49-F238E27FC236}">
                <a16:creationId xmlns:a16="http://schemas.microsoft.com/office/drawing/2014/main" id="{B21D6F38-2B01-5461-57F0-01556B39F4B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114963" y="2971800"/>
            <a:ext cx="2302164" cy="2302164"/>
          </a:xfrm>
          <a:prstGeom prst="rect">
            <a:avLst/>
          </a:prstGeom>
        </p:spPr>
      </p:pic>
    </p:spTree>
    <p:extLst>
      <p:ext uri="{BB962C8B-B14F-4D97-AF65-F5344CB8AC3E}">
        <p14:creationId xmlns:p14="http://schemas.microsoft.com/office/powerpoint/2010/main" val="24391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latin typeface="Arial" charset="0"/>
                <a:cs typeface="Arial" charset="0"/>
              </a:rPr>
              <a:t>Directory information may be shared, unless a student has asked that it not be.  </a:t>
            </a:r>
          </a:p>
          <a:p>
            <a:pPr lvl="1"/>
            <a:r>
              <a:rPr lang="en-US" dirty="0">
                <a:latin typeface="Arial" charset="0"/>
                <a:cs typeface="Arial" charset="0"/>
              </a:rPr>
              <a:t>How do I know if I can not share?</a:t>
            </a:r>
          </a:p>
          <a:p>
            <a:pPr lvl="1"/>
            <a:r>
              <a:rPr lang="en-US" dirty="0">
                <a:latin typeface="Arial" charset="0"/>
                <a:cs typeface="Arial" charset="0"/>
              </a:rPr>
              <a:t>Blue window shade in Joe’SS  </a:t>
            </a:r>
          </a:p>
          <a:p>
            <a:pPr lvl="1"/>
            <a:r>
              <a:rPr lang="en-US" dirty="0">
                <a:latin typeface="Arial" charset="0"/>
                <a:cs typeface="Arial" charset="0"/>
              </a:rPr>
              <a:t>If you do not have access to Joe’SS then contact our office.  </a:t>
            </a:r>
          </a:p>
          <a:p>
            <a:endParaRPr lang="en-US" dirty="0"/>
          </a:p>
        </p:txBody>
      </p:sp>
      <p:sp>
        <p:nvSpPr>
          <p:cNvPr id="3" name="Text Placeholder 2"/>
          <p:cNvSpPr>
            <a:spLocks noGrp="1"/>
          </p:cNvSpPr>
          <p:nvPr>
            <p:ph type="body" sz="quarter" idx="12"/>
          </p:nvPr>
        </p:nvSpPr>
        <p:spPr/>
        <p:txBody>
          <a:bodyPr/>
          <a:lstStyle/>
          <a:p>
            <a:r>
              <a:rPr lang="en-US" dirty="0">
                <a:latin typeface="Arial" charset="0"/>
                <a:cs typeface="Arial" charset="0"/>
              </a:rPr>
              <a:t>What can I release?</a:t>
            </a:r>
            <a:endParaRPr lang="en-US" dirty="0"/>
          </a:p>
        </p:txBody>
      </p:sp>
      <p:pic>
        <p:nvPicPr>
          <p:cNvPr id="4" name="Picture 8">
            <a:extLst>
              <a:ext uri="{FF2B5EF4-FFF2-40B4-BE49-F238E27FC236}">
                <a16:creationId xmlns:a16="http://schemas.microsoft.com/office/drawing/2014/main" id="{7E0930E0-E2F7-9A7E-7356-5723E758BC45}"/>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4485" y="2813441"/>
            <a:ext cx="565727" cy="565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1378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59305" y="1736727"/>
            <a:ext cx="3522402" cy="3701376"/>
          </a:xfrm>
        </p:spPr>
        <p:txBody>
          <a:bodyPr/>
          <a:lstStyle/>
          <a:p>
            <a:pPr>
              <a:lnSpc>
                <a:spcPct val="90000"/>
              </a:lnSpc>
            </a:pPr>
            <a:r>
              <a:rPr lang="en-US" dirty="0">
                <a:latin typeface="Arial" charset="0"/>
                <a:cs typeface="Arial" charset="0"/>
              </a:rPr>
              <a:t>Name</a:t>
            </a:r>
          </a:p>
          <a:p>
            <a:pPr>
              <a:lnSpc>
                <a:spcPct val="90000"/>
              </a:lnSpc>
            </a:pPr>
            <a:r>
              <a:rPr lang="en-US" dirty="0">
                <a:latin typeface="Arial" charset="0"/>
                <a:cs typeface="Arial" charset="0"/>
              </a:rPr>
              <a:t>Address</a:t>
            </a:r>
          </a:p>
          <a:p>
            <a:pPr>
              <a:lnSpc>
                <a:spcPct val="90000"/>
              </a:lnSpc>
            </a:pPr>
            <a:r>
              <a:rPr lang="en-US" dirty="0">
                <a:latin typeface="Arial" charset="0"/>
                <a:cs typeface="Arial" charset="0"/>
              </a:rPr>
              <a:t>Telephone listing</a:t>
            </a:r>
          </a:p>
          <a:p>
            <a:pPr>
              <a:lnSpc>
                <a:spcPct val="90000"/>
              </a:lnSpc>
            </a:pPr>
            <a:r>
              <a:rPr lang="en-US" dirty="0">
                <a:latin typeface="Arial" charset="0"/>
                <a:cs typeface="Arial" charset="0"/>
              </a:rPr>
              <a:t>Email address</a:t>
            </a:r>
          </a:p>
          <a:p>
            <a:pPr>
              <a:lnSpc>
                <a:spcPct val="90000"/>
              </a:lnSpc>
            </a:pPr>
            <a:r>
              <a:rPr lang="en-US" dirty="0">
                <a:latin typeface="Arial" charset="0"/>
                <a:cs typeface="Arial" charset="0"/>
              </a:rPr>
              <a:t>Major field of study</a:t>
            </a:r>
          </a:p>
          <a:p>
            <a:pPr>
              <a:lnSpc>
                <a:spcPct val="90000"/>
              </a:lnSpc>
            </a:pPr>
            <a:r>
              <a:rPr lang="en-US" dirty="0">
                <a:latin typeface="Arial" charset="0"/>
                <a:cs typeface="Arial" charset="0"/>
              </a:rPr>
              <a:t>Dates of attendance</a:t>
            </a:r>
          </a:p>
          <a:p>
            <a:pPr>
              <a:lnSpc>
                <a:spcPct val="90000"/>
              </a:lnSpc>
            </a:pPr>
            <a:r>
              <a:rPr lang="en-US" dirty="0">
                <a:latin typeface="Arial" charset="0"/>
                <a:cs typeface="Arial" charset="0"/>
              </a:rPr>
              <a:t>Student Level</a:t>
            </a:r>
          </a:p>
          <a:p>
            <a:pPr>
              <a:lnSpc>
                <a:spcPct val="90000"/>
              </a:lnSpc>
            </a:pPr>
            <a:r>
              <a:rPr lang="en-US" dirty="0">
                <a:latin typeface="Arial" charset="0"/>
                <a:cs typeface="Arial" charset="0"/>
              </a:rPr>
              <a:t>Degrees and awards received</a:t>
            </a:r>
          </a:p>
          <a:p>
            <a:endParaRPr lang="en-US" dirty="0"/>
          </a:p>
        </p:txBody>
      </p:sp>
      <p:sp>
        <p:nvSpPr>
          <p:cNvPr id="3" name="Text Placeholder 2"/>
          <p:cNvSpPr>
            <a:spLocks noGrp="1"/>
          </p:cNvSpPr>
          <p:nvPr>
            <p:ph type="body" sz="quarter" idx="12"/>
          </p:nvPr>
        </p:nvSpPr>
        <p:spPr/>
        <p:txBody>
          <a:bodyPr/>
          <a:lstStyle/>
          <a:p>
            <a:r>
              <a:rPr lang="en-US" dirty="0">
                <a:latin typeface="Arial" charset="0"/>
                <a:cs typeface="Arial" charset="0"/>
              </a:rPr>
              <a:t>Missouri S&amp;T’s Directory Information is </a:t>
            </a:r>
            <a:r>
              <a:rPr lang="en-US" sz="1800" dirty="0">
                <a:latin typeface="Arial" charset="0"/>
                <a:cs typeface="Arial" charset="0"/>
              </a:rPr>
              <a:t>(Same for all UM system)</a:t>
            </a:r>
            <a:r>
              <a:rPr lang="en-US" dirty="0">
                <a:latin typeface="Arial" charset="0"/>
                <a:cs typeface="Arial" charset="0"/>
              </a:rPr>
              <a:t>:</a:t>
            </a:r>
            <a:endParaRPr lang="en-US" dirty="0"/>
          </a:p>
        </p:txBody>
      </p:sp>
      <p:sp>
        <p:nvSpPr>
          <p:cNvPr id="5" name="TextBox 4"/>
          <p:cNvSpPr txBox="1"/>
          <p:nvPr/>
        </p:nvSpPr>
        <p:spPr>
          <a:xfrm>
            <a:off x="4795024" y="1736727"/>
            <a:ext cx="3501483" cy="3028521"/>
          </a:xfrm>
          <a:prstGeom prst="rect">
            <a:avLst/>
          </a:prstGeom>
          <a:noFill/>
        </p:spPr>
        <p:txBody>
          <a:bodyPr wrap="square" rtlCol="0">
            <a:spAutoFit/>
          </a:bodyPr>
          <a:lstStyle/>
          <a:p>
            <a:pPr>
              <a:lnSpc>
                <a:spcPct val="90000"/>
              </a:lnSpc>
            </a:pPr>
            <a:r>
              <a:rPr lang="en-US" sz="2400" dirty="0">
                <a:solidFill>
                  <a:srgbClr val="509E2F"/>
                </a:solidFill>
                <a:latin typeface="Arial" charset="0"/>
                <a:cs typeface="Arial" charset="0"/>
              </a:rPr>
              <a:t>&gt; Enrollment status </a:t>
            </a:r>
            <a:br>
              <a:rPr lang="en-US" sz="2400" dirty="0">
                <a:solidFill>
                  <a:srgbClr val="509E2F"/>
                </a:solidFill>
                <a:latin typeface="Arial" charset="0"/>
                <a:cs typeface="Arial" charset="0"/>
              </a:rPr>
            </a:br>
            <a:r>
              <a:rPr lang="en-US" sz="2400" dirty="0">
                <a:solidFill>
                  <a:srgbClr val="509E2F"/>
                </a:solidFill>
                <a:latin typeface="Arial" charset="0"/>
                <a:cs typeface="Arial" charset="0"/>
              </a:rPr>
              <a:t>   (i.e. full/part time)</a:t>
            </a:r>
          </a:p>
          <a:p>
            <a:pPr>
              <a:lnSpc>
                <a:spcPct val="90000"/>
              </a:lnSpc>
            </a:pPr>
            <a:r>
              <a:rPr lang="en-US" sz="2400" dirty="0">
                <a:solidFill>
                  <a:srgbClr val="509E2F"/>
                </a:solidFill>
                <a:latin typeface="Arial" charset="0"/>
                <a:cs typeface="Arial" charset="0"/>
              </a:rPr>
              <a:t>&gt; The most recent      </a:t>
            </a:r>
          </a:p>
          <a:p>
            <a:pPr>
              <a:lnSpc>
                <a:spcPct val="90000"/>
              </a:lnSpc>
            </a:pPr>
            <a:r>
              <a:rPr lang="en-US" sz="2400" dirty="0">
                <a:solidFill>
                  <a:srgbClr val="509E2F"/>
                </a:solidFill>
                <a:latin typeface="Arial" charset="0"/>
                <a:cs typeface="Arial" charset="0"/>
              </a:rPr>
              <a:t>   education agency or </a:t>
            </a:r>
          </a:p>
          <a:p>
            <a:pPr>
              <a:lnSpc>
                <a:spcPct val="90000"/>
              </a:lnSpc>
            </a:pPr>
            <a:r>
              <a:rPr lang="en-US" sz="2400" dirty="0">
                <a:solidFill>
                  <a:srgbClr val="509E2F"/>
                </a:solidFill>
                <a:latin typeface="Arial" charset="0"/>
                <a:cs typeface="Arial" charset="0"/>
              </a:rPr>
              <a:t>   institution attended.</a:t>
            </a:r>
          </a:p>
          <a:p>
            <a:pPr>
              <a:lnSpc>
                <a:spcPct val="90000"/>
              </a:lnSpc>
            </a:pPr>
            <a:r>
              <a:rPr lang="en-US" sz="2400" dirty="0">
                <a:solidFill>
                  <a:srgbClr val="509E2F"/>
                </a:solidFill>
                <a:latin typeface="Arial" charset="0"/>
                <a:cs typeface="Arial" charset="0"/>
              </a:rPr>
              <a:t>&gt;Participation in </a:t>
            </a:r>
          </a:p>
          <a:p>
            <a:pPr>
              <a:lnSpc>
                <a:spcPct val="90000"/>
              </a:lnSpc>
            </a:pPr>
            <a:r>
              <a:rPr lang="en-US" sz="2400" dirty="0">
                <a:solidFill>
                  <a:srgbClr val="509E2F"/>
                </a:solidFill>
                <a:latin typeface="Arial" charset="0"/>
                <a:cs typeface="Arial" charset="0"/>
              </a:rPr>
              <a:t>  officially recognized </a:t>
            </a:r>
          </a:p>
          <a:p>
            <a:pPr>
              <a:lnSpc>
                <a:spcPct val="90000"/>
              </a:lnSpc>
            </a:pPr>
            <a:r>
              <a:rPr lang="en-US" sz="2400" dirty="0">
                <a:solidFill>
                  <a:srgbClr val="509E2F"/>
                </a:solidFill>
                <a:latin typeface="Arial" charset="0"/>
                <a:cs typeface="Arial" charset="0"/>
              </a:rPr>
              <a:t>  sports</a:t>
            </a:r>
          </a:p>
          <a:p>
            <a:endParaRPr lang="en-US" dirty="0"/>
          </a:p>
        </p:txBody>
      </p:sp>
    </p:spTree>
    <p:extLst>
      <p:ext uri="{BB962C8B-B14F-4D97-AF65-F5344CB8AC3E}">
        <p14:creationId xmlns:p14="http://schemas.microsoft.com/office/powerpoint/2010/main" val="1185662781"/>
      </p:ext>
    </p:extLst>
  </p:cSld>
  <p:clrMapOvr>
    <a:masterClrMapping/>
  </p:clrMapOvr>
</p:sld>
</file>

<file path=ppt/theme/theme1.xml><?xml version="1.0" encoding="utf-8"?>
<a:theme xmlns:a="http://schemas.openxmlformats.org/drawingml/2006/main" name="1_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Custom Design">
  <a:themeElements>
    <a:clrScheme name="MDD">
      <a:dk1>
        <a:srgbClr val="509E2F"/>
      </a:dk1>
      <a:lt1>
        <a:srgbClr val="B2B4B2"/>
      </a:lt1>
      <a:dk2>
        <a:srgbClr val="509E6F"/>
      </a:dk2>
      <a:lt2>
        <a:srgbClr val="FFFFFF"/>
      </a:lt2>
      <a:accent1>
        <a:srgbClr val="78BE20"/>
      </a:accent1>
      <a:accent2>
        <a:srgbClr val="003B49"/>
      </a:accent2>
      <a:accent3>
        <a:srgbClr val="FDDA24"/>
      </a:accent3>
      <a:accent4>
        <a:srgbClr val="E87722"/>
      </a:accent4>
      <a:accent5>
        <a:srgbClr val="2DCCD3"/>
      </a:accent5>
      <a:accent6>
        <a:srgbClr val="005F83"/>
      </a:accent6>
      <a:hlink>
        <a:srgbClr val="2BC3C9"/>
      </a:hlink>
      <a:folHlink>
        <a:srgbClr val="E0621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242</TotalTime>
  <Words>1340</Words>
  <Application>Microsoft Office PowerPoint</Application>
  <PresentationFormat>On-screen Show (4:3)</PresentationFormat>
  <Paragraphs>111</Paragraphs>
  <Slides>25</Slides>
  <Notes>0</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25</vt:i4>
      </vt:variant>
    </vt:vector>
  </HeadingPairs>
  <TitlesOfParts>
    <vt:vector size="37" baseType="lpstr">
      <vt:lpstr>Arial</vt:lpstr>
      <vt:lpstr>Calibri</vt:lpstr>
      <vt:lpstr>Encode Sans Normal Black</vt:lpstr>
      <vt:lpstr>Georgia</vt:lpstr>
      <vt:lpstr>Lucida Grande</vt:lpstr>
      <vt:lpstr>Orgon Slab</vt:lpstr>
      <vt:lpstr>Orgon Slab ExtraLight</vt:lpstr>
      <vt:lpstr>Orgon Slab Light</vt:lpstr>
      <vt:lpstr>Orgon Slab Medium</vt:lpstr>
      <vt:lpstr>1_Custom Design</vt:lpstr>
      <vt:lpstr>2_Custom Design</vt:lpstr>
      <vt:lpstr>3_Custom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Jackson, Deanne M.</cp:lastModifiedBy>
  <cp:revision>43</cp:revision>
  <dcterms:created xsi:type="dcterms:W3CDTF">2014-10-14T00:51:43Z</dcterms:created>
  <dcterms:modified xsi:type="dcterms:W3CDTF">2024-06-27T15:34:00Z</dcterms:modified>
</cp:coreProperties>
</file>